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74" r:id="rId4"/>
    <p:sldId id="266" r:id="rId5"/>
    <p:sldId id="267" r:id="rId6"/>
    <p:sldId id="268" r:id="rId7"/>
    <p:sldId id="269" r:id="rId8"/>
    <p:sldId id="275" r:id="rId9"/>
    <p:sldId id="270" r:id="rId10"/>
    <p:sldId id="271" r:id="rId11"/>
    <p:sldId id="272" r:id="rId12"/>
    <p:sldId id="273" r:id="rId13"/>
    <p:sldId id="277" r:id="rId14"/>
    <p:sldId id="276" r:id="rId15"/>
    <p:sldId id="278" r:id="rId16"/>
    <p:sldId id="279" r:id="rId17"/>
    <p:sldId id="296" r:id="rId18"/>
    <p:sldId id="282" r:id="rId19"/>
    <p:sldId id="280" r:id="rId20"/>
    <p:sldId id="281" r:id="rId21"/>
    <p:sldId id="283" r:id="rId22"/>
    <p:sldId id="291" r:id="rId23"/>
    <p:sldId id="284" r:id="rId24"/>
    <p:sldId id="285" r:id="rId25"/>
    <p:sldId id="292" r:id="rId26"/>
    <p:sldId id="286" r:id="rId27"/>
    <p:sldId id="287" r:id="rId28"/>
    <p:sldId id="288" r:id="rId29"/>
    <p:sldId id="293" r:id="rId30"/>
    <p:sldId id="289" r:id="rId31"/>
    <p:sldId id="290" r:id="rId32"/>
    <p:sldId id="299" r:id="rId33"/>
    <p:sldId id="294" r:id="rId34"/>
    <p:sldId id="300" r:id="rId35"/>
    <p:sldId id="295" r:id="rId36"/>
    <p:sldId id="297" r:id="rId37"/>
    <p:sldId id="2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88815-41EC-4578-843C-6C82D728A4E5}" v="165" dt="2024-03-28T16:46:03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Querin" userId="9ef38f04d9a47384" providerId="LiveId" clId="{F8788815-41EC-4578-843C-6C82D728A4E5}"/>
    <pc:docChg chg="undo custSel addSld delSld modSld sldOrd">
      <pc:chgData name="Yannick Querin" userId="9ef38f04d9a47384" providerId="LiveId" clId="{F8788815-41EC-4578-843C-6C82D728A4E5}" dt="2024-03-28T16:48:07.215" v="4205" actId="1076"/>
      <pc:docMkLst>
        <pc:docMk/>
      </pc:docMkLst>
      <pc:sldChg chg="addSp modSp new mod">
        <pc:chgData name="Yannick Querin" userId="9ef38f04d9a47384" providerId="LiveId" clId="{F8788815-41EC-4578-843C-6C82D728A4E5}" dt="2024-03-24T19:35:48.980" v="2015" actId="1076"/>
        <pc:sldMkLst>
          <pc:docMk/>
          <pc:sldMk cId="21391607" sldId="256"/>
        </pc:sldMkLst>
        <pc:spChg chg="mod">
          <ac:chgData name="Yannick Querin" userId="9ef38f04d9a47384" providerId="LiveId" clId="{F8788815-41EC-4578-843C-6C82D728A4E5}" dt="2024-03-24T16:19:06.028" v="149" actId="1076"/>
          <ac:spMkLst>
            <pc:docMk/>
            <pc:sldMk cId="21391607" sldId="256"/>
            <ac:spMk id="2" creationId="{D16CBD30-CACA-8E26-F266-A0A191C40FFD}"/>
          </ac:spMkLst>
        </pc:spChg>
        <pc:spChg chg="mod">
          <ac:chgData name="Yannick Querin" userId="9ef38f04d9a47384" providerId="LiveId" clId="{F8788815-41EC-4578-843C-6C82D728A4E5}" dt="2024-03-24T16:19:58.739" v="177" actId="1076"/>
          <ac:spMkLst>
            <pc:docMk/>
            <pc:sldMk cId="21391607" sldId="256"/>
            <ac:spMk id="3" creationId="{EB92FB92-9B39-761A-63A2-5776ABD6B7E5}"/>
          </ac:spMkLst>
        </pc:spChg>
        <pc:spChg chg="add mod">
          <ac:chgData name="Yannick Querin" userId="9ef38f04d9a47384" providerId="LiveId" clId="{F8788815-41EC-4578-843C-6C82D728A4E5}" dt="2024-03-24T16:16:04.992" v="101" actId="14100"/>
          <ac:spMkLst>
            <pc:docMk/>
            <pc:sldMk cId="21391607" sldId="256"/>
            <ac:spMk id="4" creationId="{04361F70-44F4-225D-1689-7342BDDA10CA}"/>
          </ac:spMkLst>
        </pc:spChg>
        <pc:spChg chg="add mod">
          <ac:chgData name="Yannick Querin" userId="9ef38f04d9a47384" providerId="LiveId" clId="{F8788815-41EC-4578-843C-6C82D728A4E5}" dt="2024-03-24T16:28:28.265" v="313" actId="20577"/>
          <ac:spMkLst>
            <pc:docMk/>
            <pc:sldMk cId="21391607" sldId="256"/>
            <ac:spMk id="11" creationId="{69AAEF27-6410-38D3-E3AC-1BEC66940296}"/>
          </ac:spMkLst>
        </pc:spChg>
        <pc:picChg chg="add mod">
          <ac:chgData name="Yannick Querin" userId="9ef38f04d9a47384" providerId="LiveId" clId="{F8788815-41EC-4578-843C-6C82D728A4E5}" dt="2024-03-24T16:17:42.558" v="114" actId="14100"/>
          <ac:picMkLst>
            <pc:docMk/>
            <pc:sldMk cId="21391607" sldId="256"/>
            <ac:picMk id="6" creationId="{B7478E04-0A14-14A0-3274-7B50AA994A48}"/>
          </ac:picMkLst>
        </pc:picChg>
        <pc:picChg chg="add mod">
          <ac:chgData name="Yannick Querin" userId="9ef38f04d9a47384" providerId="LiveId" clId="{F8788815-41EC-4578-843C-6C82D728A4E5}" dt="2024-03-24T16:23:21.782" v="185" actId="1076"/>
          <ac:picMkLst>
            <pc:docMk/>
            <pc:sldMk cId="21391607" sldId="256"/>
            <ac:picMk id="8" creationId="{24774061-923B-F893-2801-C7FC05265335}"/>
          </ac:picMkLst>
        </pc:picChg>
        <pc:picChg chg="add mod">
          <ac:chgData name="Yannick Querin" userId="9ef38f04d9a47384" providerId="LiveId" clId="{F8788815-41EC-4578-843C-6C82D728A4E5}" dt="2024-03-24T16:25:33.567" v="193" actId="1076"/>
          <ac:picMkLst>
            <pc:docMk/>
            <pc:sldMk cId="21391607" sldId="256"/>
            <ac:picMk id="10" creationId="{2C37815F-36E6-5737-A389-8A0049FA2890}"/>
          </ac:picMkLst>
        </pc:picChg>
        <pc:picChg chg="add mod">
          <ac:chgData name="Yannick Querin" userId="9ef38f04d9a47384" providerId="LiveId" clId="{F8788815-41EC-4578-843C-6C82D728A4E5}" dt="2024-03-24T19:35:48.980" v="2015" actId="1076"/>
          <ac:picMkLst>
            <pc:docMk/>
            <pc:sldMk cId="21391607" sldId="256"/>
            <ac:picMk id="13" creationId="{DEDA73DB-2A5D-7683-0903-45D23EC00C9B}"/>
          </ac:picMkLst>
        </pc:picChg>
        <pc:picChg chg="add mod ord">
          <ac:chgData name="Yannick Querin" userId="9ef38f04d9a47384" providerId="LiveId" clId="{F8788815-41EC-4578-843C-6C82D728A4E5}" dt="2024-03-24T16:48:53.356" v="324" actId="14100"/>
          <ac:picMkLst>
            <pc:docMk/>
            <pc:sldMk cId="21391607" sldId="256"/>
            <ac:picMk id="15" creationId="{6D839DB5-E875-1D0A-ACDD-853C3C86C46E}"/>
          </ac:picMkLst>
        </pc:picChg>
      </pc:sldChg>
      <pc:sldChg chg="addSp modSp new mod">
        <pc:chgData name="Yannick Querin" userId="9ef38f04d9a47384" providerId="LiveId" clId="{F8788815-41EC-4578-843C-6C82D728A4E5}" dt="2024-03-24T17:11:37.816" v="681" actId="1076"/>
        <pc:sldMkLst>
          <pc:docMk/>
          <pc:sldMk cId="3340741834" sldId="257"/>
        </pc:sldMkLst>
        <pc:spChg chg="mod">
          <ac:chgData name="Yannick Querin" userId="9ef38f04d9a47384" providerId="LiveId" clId="{F8788815-41EC-4578-843C-6C82D728A4E5}" dt="2024-03-24T16:52:00.667" v="359" actId="1076"/>
          <ac:spMkLst>
            <pc:docMk/>
            <pc:sldMk cId="3340741834" sldId="257"/>
            <ac:spMk id="2" creationId="{1BD88552-01B2-503F-9939-3C81D9D96DD7}"/>
          </ac:spMkLst>
        </pc:spChg>
        <pc:spChg chg="mod">
          <ac:chgData name="Yannick Querin" userId="9ef38f04d9a47384" providerId="LiveId" clId="{F8788815-41EC-4578-843C-6C82D728A4E5}" dt="2024-03-24T16:57:05.778" v="596" actId="20577"/>
          <ac:spMkLst>
            <pc:docMk/>
            <pc:sldMk cId="3340741834" sldId="257"/>
            <ac:spMk id="3" creationId="{87BC5041-46E7-EFCE-61AC-662AE83D6D08}"/>
          </ac:spMkLst>
        </pc:spChg>
        <pc:spChg chg="add mod">
          <ac:chgData name="Yannick Querin" userId="9ef38f04d9a47384" providerId="LiveId" clId="{F8788815-41EC-4578-843C-6C82D728A4E5}" dt="2024-03-24T17:05:58.680" v="615" actId="767"/>
          <ac:spMkLst>
            <pc:docMk/>
            <pc:sldMk cId="3340741834" sldId="257"/>
            <ac:spMk id="9" creationId="{611BC019-8437-8C17-B7E6-DE37E787DEF5}"/>
          </ac:spMkLst>
        </pc:spChg>
        <pc:spChg chg="add mod">
          <ac:chgData name="Yannick Querin" userId="9ef38f04d9a47384" providerId="LiveId" clId="{F8788815-41EC-4578-843C-6C82D728A4E5}" dt="2024-03-24T17:06:56.342" v="623" actId="1076"/>
          <ac:spMkLst>
            <pc:docMk/>
            <pc:sldMk cId="3340741834" sldId="257"/>
            <ac:spMk id="10" creationId="{41D4941D-65C8-2787-ED4C-3D53E3884F8A}"/>
          </ac:spMkLst>
        </pc:spChg>
        <pc:spChg chg="add mod">
          <ac:chgData name="Yannick Querin" userId="9ef38f04d9a47384" providerId="LiveId" clId="{F8788815-41EC-4578-843C-6C82D728A4E5}" dt="2024-03-24T17:10:07.133" v="664" actId="1076"/>
          <ac:spMkLst>
            <pc:docMk/>
            <pc:sldMk cId="3340741834" sldId="257"/>
            <ac:spMk id="12" creationId="{A823A2F4-A371-4428-44DC-E58FBCA0A866}"/>
          </ac:spMkLst>
        </pc:spChg>
        <pc:spChg chg="add mod">
          <ac:chgData name="Yannick Querin" userId="9ef38f04d9a47384" providerId="LiveId" clId="{F8788815-41EC-4578-843C-6C82D728A4E5}" dt="2024-03-24T17:10:05.326" v="661" actId="1076"/>
          <ac:spMkLst>
            <pc:docMk/>
            <pc:sldMk cId="3340741834" sldId="257"/>
            <ac:spMk id="13" creationId="{34B90193-1433-1410-2D48-49052ACD0136}"/>
          </ac:spMkLst>
        </pc:spChg>
        <pc:spChg chg="add mod">
          <ac:chgData name="Yannick Querin" userId="9ef38f04d9a47384" providerId="LiveId" clId="{F8788815-41EC-4578-843C-6C82D728A4E5}" dt="2024-03-24T17:08:40.287" v="650" actId="1076"/>
          <ac:spMkLst>
            <pc:docMk/>
            <pc:sldMk cId="3340741834" sldId="257"/>
            <ac:spMk id="14" creationId="{FF22A5B4-843B-3E9F-6073-13431AEC5ED8}"/>
          </ac:spMkLst>
        </pc:spChg>
        <pc:spChg chg="add mod">
          <ac:chgData name="Yannick Querin" userId="9ef38f04d9a47384" providerId="LiveId" clId="{F8788815-41EC-4578-843C-6C82D728A4E5}" dt="2024-03-24T17:08:34.716" v="649" actId="1076"/>
          <ac:spMkLst>
            <pc:docMk/>
            <pc:sldMk cId="3340741834" sldId="257"/>
            <ac:spMk id="15" creationId="{3F4D69C7-8D17-04D6-A0E2-D57F810546A9}"/>
          </ac:spMkLst>
        </pc:spChg>
        <pc:picChg chg="add mod ord">
          <ac:chgData name="Yannick Querin" userId="9ef38f04d9a47384" providerId="LiveId" clId="{F8788815-41EC-4578-843C-6C82D728A4E5}" dt="2024-03-24T16:52:08.253" v="360" actId="167"/>
          <ac:picMkLst>
            <pc:docMk/>
            <pc:sldMk cId="3340741834" sldId="257"/>
            <ac:picMk id="4" creationId="{906AE4BA-A26D-D725-7D01-928152BD42EB}"/>
          </ac:picMkLst>
        </pc:picChg>
        <pc:picChg chg="add mod">
          <ac:chgData name="Yannick Querin" userId="9ef38f04d9a47384" providerId="LiveId" clId="{F8788815-41EC-4578-843C-6C82D728A4E5}" dt="2024-03-24T16:58:12.388" v="606" actId="14100"/>
          <ac:picMkLst>
            <pc:docMk/>
            <pc:sldMk cId="3340741834" sldId="257"/>
            <ac:picMk id="6" creationId="{E237F2F2-56E0-B3CF-A41E-9FC3C899A629}"/>
          </ac:picMkLst>
        </pc:picChg>
        <pc:picChg chg="add mod">
          <ac:chgData name="Yannick Querin" userId="9ef38f04d9a47384" providerId="LiveId" clId="{F8788815-41EC-4578-843C-6C82D728A4E5}" dt="2024-03-24T17:06:22.350" v="617" actId="1076"/>
          <ac:picMkLst>
            <pc:docMk/>
            <pc:sldMk cId="3340741834" sldId="257"/>
            <ac:picMk id="8" creationId="{D39CC9BB-D189-1ED7-ACCE-F31A7FB046A2}"/>
          </ac:picMkLst>
        </pc:picChg>
        <pc:picChg chg="add mod">
          <ac:chgData name="Yannick Querin" userId="9ef38f04d9a47384" providerId="LiveId" clId="{F8788815-41EC-4578-843C-6C82D728A4E5}" dt="2024-03-24T17:07:07.775" v="624"/>
          <ac:picMkLst>
            <pc:docMk/>
            <pc:sldMk cId="3340741834" sldId="257"/>
            <ac:picMk id="11" creationId="{98CE09EF-E478-4284-FFDF-B41B9AF6D6F9}"/>
          </ac:picMkLst>
        </pc:picChg>
        <pc:picChg chg="add mod ord">
          <ac:chgData name="Yannick Querin" userId="9ef38f04d9a47384" providerId="LiveId" clId="{F8788815-41EC-4578-843C-6C82D728A4E5}" dt="2024-03-24T17:10:30.438" v="669" actId="1076"/>
          <ac:picMkLst>
            <pc:docMk/>
            <pc:sldMk cId="3340741834" sldId="257"/>
            <ac:picMk id="16" creationId="{BCCF29F5-E2F3-C760-1431-4FCDF0D0E134}"/>
          </ac:picMkLst>
        </pc:picChg>
        <pc:picChg chg="add mod ord">
          <ac:chgData name="Yannick Querin" userId="9ef38f04d9a47384" providerId="LiveId" clId="{F8788815-41EC-4578-843C-6C82D728A4E5}" dt="2024-03-24T17:11:07.821" v="677" actId="1076"/>
          <ac:picMkLst>
            <pc:docMk/>
            <pc:sldMk cId="3340741834" sldId="257"/>
            <ac:picMk id="17" creationId="{E1053425-DCEE-FF83-4DF3-71A3B13D29F4}"/>
          </ac:picMkLst>
        </pc:picChg>
        <pc:picChg chg="add mod ord">
          <ac:chgData name="Yannick Querin" userId="9ef38f04d9a47384" providerId="LiveId" clId="{F8788815-41EC-4578-843C-6C82D728A4E5}" dt="2024-03-24T17:11:23.882" v="679" actId="1076"/>
          <ac:picMkLst>
            <pc:docMk/>
            <pc:sldMk cId="3340741834" sldId="257"/>
            <ac:picMk id="18" creationId="{2C5BF820-B56A-1761-1B4F-032114786478}"/>
          </ac:picMkLst>
        </pc:picChg>
        <pc:picChg chg="add mod ord">
          <ac:chgData name="Yannick Querin" userId="9ef38f04d9a47384" providerId="LiveId" clId="{F8788815-41EC-4578-843C-6C82D728A4E5}" dt="2024-03-24T17:11:37.816" v="681" actId="1076"/>
          <ac:picMkLst>
            <pc:docMk/>
            <pc:sldMk cId="3340741834" sldId="257"/>
            <ac:picMk id="19" creationId="{5B2CC2CC-A171-7C5E-1300-5080C8E2D048}"/>
          </ac:picMkLst>
        </pc:picChg>
      </pc:sldChg>
      <pc:sldChg chg="add del">
        <pc:chgData name="Yannick Querin" userId="9ef38f04d9a47384" providerId="LiveId" clId="{F8788815-41EC-4578-843C-6C82D728A4E5}" dt="2024-03-24T15:51:05.723" v="3" actId="2890"/>
        <pc:sldMkLst>
          <pc:docMk/>
          <pc:sldMk cId="341371724" sldId="258"/>
        </pc:sldMkLst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902853870" sldId="258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902853870" sldId="258"/>
            <ac:spMk id="2" creationId="{95D7CC1C-029F-8CCC-7C1E-81F13013AB59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902853870" sldId="258"/>
            <ac:spMk id="3" creationId="{702BFF7C-FFDE-DB72-E369-60CD74E23FDD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2828842" sldId="259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828842" sldId="259"/>
            <ac:spMk id="2" creationId="{F179A8E8-2EB1-6B08-4402-E7E403160DED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828842" sldId="259"/>
            <ac:spMk id="3" creationId="{5C6C3C31-D9A1-5DC1-7EFB-2A276F596DF8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1571241153" sldId="260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1571241153" sldId="260"/>
            <ac:spMk id="2" creationId="{12EB9F70-0BFF-1CC9-41CF-2D115D9F3F00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1571241153" sldId="260"/>
            <ac:spMk id="3" creationId="{DD004ACE-836E-C583-19E4-492AD0FCBBDD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3936431099" sldId="261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3936431099" sldId="261"/>
            <ac:spMk id="2" creationId="{4F4FC315-B3BF-D21F-B928-763153A09E60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3936431099" sldId="261"/>
            <ac:spMk id="3" creationId="{22851791-EE5F-46DA-2441-BF124297555E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1002810852" sldId="262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1002810852" sldId="262"/>
            <ac:spMk id="2" creationId="{099FBCAE-57B7-0FA8-81C5-68723E5DDD41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1002810852" sldId="262"/>
            <ac:spMk id="3" creationId="{AE64F2D7-14D4-C7BC-E448-9E852C9983C6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269894158" sldId="263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69894158" sldId="263"/>
            <ac:spMk id="2" creationId="{8DDF6384-BC4B-04E1-1B37-2B2DC386F3BB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69894158" sldId="263"/>
            <ac:spMk id="3" creationId="{99116DC2-1D41-4224-08E3-C59FA35C2C59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2040368715" sldId="264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040368715" sldId="264"/>
            <ac:spMk id="2" creationId="{12F12A63-DE5E-2EF8-F525-A5079A77EDF7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040368715" sldId="264"/>
            <ac:spMk id="3" creationId="{E5C33964-AB32-7387-EEE2-0B272501A0D3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3858274944" sldId="265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3858274944" sldId="265"/>
            <ac:spMk id="2" creationId="{02FA0FA2-32C4-FB31-A8AD-57904E428022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3858274944" sldId="265"/>
            <ac:spMk id="3" creationId="{C7D5FBDE-E272-46B4-7A86-C4E5E461C458}"/>
          </ac:spMkLst>
        </pc:spChg>
      </pc:sldChg>
      <pc:sldChg chg="addSp delSp modSp add mod">
        <pc:chgData name="Yannick Querin" userId="9ef38f04d9a47384" providerId="LiveId" clId="{F8788815-41EC-4578-843C-6C82D728A4E5}" dt="2024-03-24T18:09:14.032" v="1362" actId="1076"/>
        <pc:sldMkLst>
          <pc:docMk/>
          <pc:sldMk cId="774717750" sldId="266"/>
        </pc:sldMkLst>
        <pc:spChg chg="mod">
          <ac:chgData name="Yannick Querin" userId="9ef38f04d9a47384" providerId="LiveId" clId="{F8788815-41EC-4578-843C-6C82D728A4E5}" dt="2024-03-24T17:52:21.792" v="724" actId="20577"/>
          <ac:spMkLst>
            <pc:docMk/>
            <pc:sldMk cId="774717750" sldId="266"/>
            <ac:spMk id="2" creationId="{1BD88552-01B2-503F-9939-3C81D9D96DD7}"/>
          </ac:spMkLst>
        </pc:spChg>
        <pc:spChg chg="del">
          <ac:chgData name="Yannick Querin" userId="9ef38f04d9a47384" providerId="LiveId" clId="{F8788815-41EC-4578-843C-6C82D728A4E5}" dt="2024-03-24T17:16:42.200" v="683" actId="21"/>
          <ac:spMkLst>
            <pc:docMk/>
            <pc:sldMk cId="774717750" sldId="266"/>
            <ac:spMk id="3" creationId="{87BC5041-46E7-EFCE-61AC-662AE83D6D08}"/>
          </ac:spMkLst>
        </pc:spChg>
        <pc:spChg chg="add del mod">
          <ac:chgData name="Yannick Querin" userId="9ef38f04d9a47384" providerId="LiveId" clId="{F8788815-41EC-4578-843C-6C82D728A4E5}" dt="2024-03-24T17:16:47.313" v="684" actId="21"/>
          <ac:spMkLst>
            <pc:docMk/>
            <pc:sldMk cId="774717750" sldId="266"/>
            <ac:spMk id="7" creationId="{085E51D5-F316-3617-3BE3-EC4CF61EB5F6}"/>
          </ac:spMkLst>
        </pc:spChg>
        <pc:spChg chg="add mod">
          <ac:chgData name="Yannick Querin" userId="9ef38f04d9a47384" providerId="LiveId" clId="{F8788815-41EC-4578-843C-6C82D728A4E5}" dt="2024-03-24T18:03:04.019" v="1108" actId="1076"/>
          <ac:spMkLst>
            <pc:docMk/>
            <pc:sldMk cId="774717750" sldId="266"/>
            <ac:spMk id="9" creationId="{6094CAFD-5383-8348-58C5-C114957A35E3}"/>
          </ac:spMkLst>
        </pc:spChg>
        <pc:spChg chg="del">
          <ac:chgData name="Yannick Querin" userId="9ef38f04d9a47384" providerId="LiveId" clId="{F8788815-41EC-4578-843C-6C82D728A4E5}" dt="2024-03-24T17:16:54.797" v="685" actId="21"/>
          <ac:spMkLst>
            <pc:docMk/>
            <pc:sldMk cId="774717750" sldId="266"/>
            <ac:spMk id="10" creationId="{41D4941D-65C8-2787-ED4C-3D53E3884F8A}"/>
          </ac:spMkLst>
        </pc:spChg>
        <pc:spChg chg="add mod">
          <ac:chgData name="Yannick Querin" userId="9ef38f04d9a47384" providerId="LiveId" clId="{F8788815-41EC-4578-843C-6C82D728A4E5}" dt="2024-03-24T18:07:38.125" v="1355" actId="14100"/>
          <ac:spMkLst>
            <pc:docMk/>
            <pc:sldMk cId="774717750" sldId="266"/>
            <ac:spMk id="11" creationId="{4F10B9A1-B509-BCCC-CD16-C34AA3D6C283}"/>
          </ac:spMkLst>
        </pc:spChg>
        <pc:spChg chg="del">
          <ac:chgData name="Yannick Querin" userId="9ef38f04d9a47384" providerId="LiveId" clId="{F8788815-41EC-4578-843C-6C82D728A4E5}" dt="2024-03-24T17:17:00.262" v="687" actId="21"/>
          <ac:spMkLst>
            <pc:docMk/>
            <pc:sldMk cId="774717750" sldId="266"/>
            <ac:spMk id="12" creationId="{A823A2F4-A371-4428-44DC-E58FBCA0A866}"/>
          </ac:spMkLst>
        </pc:spChg>
        <pc:spChg chg="del">
          <ac:chgData name="Yannick Querin" userId="9ef38f04d9a47384" providerId="LiveId" clId="{F8788815-41EC-4578-843C-6C82D728A4E5}" dt="2024-03-24T17:17:05.785" v="689" actId="21"/>
          <ac:spMkLst>
            <pc:docMk/>
            <pc:sldMk cId="774717750" sldId="266"/>
            <ac:spMk id="13" creationId="{34B90193-1433-1410-2D48-49052ACD0136}"/>
          </ac:spMkLst>
        </pc:spChg>
        <pc:spChg chg="del">
          <ac:chgData name="Yannick Querin" userId="9ef38f04d9a47384" providerId="LiveId" clId="{F8788815-41EC-4578-843C-6C82D728A4E5}" dt="2024-03-24T17:17:14.228" v="691" actId="21"/>
          <ac:spMkLst>
            <pc:docMk/>
            <pc:sldMk cId="774717750" sldId="266"/>
            <ac:spMk id="14" creationId="{FF22A5B4-843B-3E9F-6073-13431AEC5ED8}"/>
          </ac:spMkLst>
        </pc:spChg>
        <pc:spChg chg="del">
          <ac:chgData name="Yannick Querin" userId="9ef38f04d9a47384" providerId="LiveId" clId="{F8788815-41EC-4578-843C-6C82D728A4E5}" dt="2024-03-24T17:17:22.067" v="694" actId="21"/>
          <ac:spMkLst>
            <pc:docMk/>
            <pc:sldMk cId="774717750" sldId="266"/>
            <ac:spMk id="15" creationId="{3F4D69C7-8D17-04D6-A0E2-D57F810546A9}"/>
          </ac:spMkLst>
        </pc:spChg>
        <pc:picChg chg="del">
          <ac:chgData name="Yannick Querin" userId="9ef38f04d9a47384" providerId="LiveId" clId="{F8788815-41EC-4578-843C-6C82D728A4E5}" dt="2024-03-24T17:16:57.492" v="686" actId="21"/>
          <ac:picMkLst>
            <pc:docMk/>
            <pc:sldMk cId="774717750" sldId="266"/>
            <ac:picMk id="8" creationId="{D39CC9BB-D189-1ED7-ACCE-F31A7FB046A2}"/>
          </ac:picMkLst>
        </pc:picChg>
        <pc:picChg chg="del">
          <ac:chgData name="Yannick Querin" userId="9ef38f04d9a47384" providerId="LiveId" clId="{F8788815-41EC-4578-843C-6C82D728A4E5}" dt="2024-03-24T17:17:02.655" v="688" actId="21"/>
          <ac:picMkLst>
            <pc:docMk/>
            <pc:sldMk cId="774717750" sldId="266"/>
            <ac:picMk id="16" creationId="{BCCF29F5-E2F3-C760-1431-4FCDF0D0E134}"/>
          </ac:picMkLst>
        </pc:picChg>
        <pc:picChg chg="del">
          <ac:chgData name="Yannick Querin" userId="9ef38f04d9a47384" providerId="LiveId" clId="{F8788815-41EC-4578-843C-6C82D728A4E5}" dt="2024-03-24T17:17:08.112" v="690" actId="21"/>
          <ac:picMkLst>
            <pc:docMk/>
            <pc:sldMk cId="774717750" sldId="266"/>
            <ac:picMk id="17" creationId="{E1053425-DCEE-FF83-4DF3-71A3B13D29F4}"/>
          </ac:picMkLst>
        </pc:picChg>
        <pc:picChg chg="del">
          <ac:chgData name="Yannick Querin" userId="9ef38f04d9a47384" providerId="LiveId" clId="{F8788815-41EC-4578-843C-6C82D728A4E5}" dt="2024-03-24T17:17:16.900" v="692" actId="21"/>
          <ac:picMkLst>
            <pc:docMk/>
            <pc:sldMk cId="774717750" sldId="266"/>
            <ac:picMk id="18" creationId="{2C5BF820-B56A-1761-1B4F-032114786478}"/>
          </ac:picMkLst>
        </pc:picChg>
        <pc:picChg chg="del">
          <ac:chgData name="Yannick Querin" userId="9ef38f04d9a47384" providerId="LiveId" clId="{F8788815-41EC-4578-843C-6C82D728A4E5}" dt="2024-03-24T17:17:19.550" v="693" actId="21"/>
          <ac:picMkLst>
            <pc:docMk/>
            <pc:sldMk cId="774717750" sldId="266"/>
            <ac:picMk id="19" creationId="{5B2CC2CC-A171-7C5E-1300-5080C8E2D048}"/>
          </ac:picMkLst>
        </pc:picChg>
        <pc:picChg chg="add mod">
          <ac:chgData name="Yannick Querin" userId="9ef38f04d9a47384" providerId="LiveId" clId="{F8788815-41EC-4578-843C-6C82D728A4E5}" dt="2024-03-24T18:09:14.032" v="1362" actId="1076"/>
          <ac:picMkLst>
            <pc:docMk/>
            <pc:sldMk cId="774717750" sldId="266"/>
            <ac:picMk id="21" creationId="{94B2981E-8C15-5B43-58FF-CA24CCE87142}"/>
          </ac:picMkLst>
        </pc:picChg>
      </pc:sldChg>
      <pc:sldChg chg="addSp delSp modSp add mod">
        <pc:chgData name="Yannick Querin" userId="9ef38f04d9a47384" providerId="LiveId" clId="{F8788815-41EC-4578-843C-6C82D728A4E5}" dt="2024-03-28T13:51:36.738" v="3379" actId="1076"/>
        <pc:sldMkLst>
          <pc:docMk/>
          <pc:sldMk cId="1244863895" sldId="267"/>
        </pc:sldMkLst>
        <pc:spChg chg="mod">
          <ac:chgData name="Yannick Querin" userId="9ef38f04d9a47384" providerId="LiveId" clId="{F8788815-41EC-4578-843C-6C82D728A4E5}" dt="2024-03-24T18:25:20.133" v="1372" actId="20577"/>
          <ac:spMkLst>
            <pc:docMk/>
            <pc:sldMk cId="1244863895" sldId="267"/>
            <ac:spMk id="2" creationId="{1BD88552-01B2-503F-9939-3C81D9D96DD7}"/>
          </ac:spMkLst>
        </pc:spChg>
        <pc:spChg chg="add mod">
          <ac:chgData name="Yannick Querin" userId="9ef38f04d9a47384" providerId="LiveId" clId="{F8788815-41EC-4578-843C-6C82D728A4E5}" dt="2024-03-24T18:54:06.720" v="1522" actId="1076"/>
          <ac:spMkLst>
            <pc:docMk/>
            <pc:sldMk cId="1244863895" sldId="267"/>
            <ac:spMk id="5" creationId="{FC37CEF5-01C2-314E-6184-4A7129385154}"/>
          </ac:spMkLst>
        </pc:spChg>
        <pc:spChg chg="add mod">
          <ac:chgData name="Yannick Querin" userId="9ef38f04d9a47384" providerId="LiveId" clId="{F8788815-41EC-4578-843C-6C82D728A4E5}" dt="2024-03-28T13:49:18.383" v="3343" actId="113"/>
          <ac:spMkLst>
            <pc:docMk/>
            <pc:sldMk cId="1244863895" sldId="267"/>
            <ac:spMk id="7" creationId="{B7045D58-313E-5445-EDE3-56079DDB5C14}"/>
          </ac:spMkLst>
        </pc:spChg>
        <pc:spChg chg="add mod">
          <ac:chgData name="Yannick Querin" userId="9ef38f04d9a47384" providerId="LiveId" clId="{F8788815-41EC-4578-843C-6C82D728A4E5}" dt="2024-03-28T13:50:23.121" v="3371" actId="113"/>
          <ac:spMkLst>
            <pc:docMk/>
            <pc:sldMk cId="1244863895" sldId="267"/>
            <ac:spMk id="8" creationId="{77D3ABEF-C312-34B6-F163-77AC4E08E961}"/>
          </ac:spMkLst>
        </pc:spChg>
        <pc:spChg chg="add mod">
          <ac:chgData name="Yannick Querin" userId="9ef38f04d9a47384" providerId="LiveId" clId="{F8788815-41EC-4578-843C-6C82D728A4E5}" dt="2024-03-24T18:53:57.495" v="1520" actId="1076"/>
          <ac:spMkLst>
            <pc:docMk/>
            <pc:sldMk cId="1244863895" sldId="267"/>
            <ac:spMk id="11" creationId="{37E3661C-E1FA-CD8D-322B-D024D715CC94}"/>
          </ac:spMkLst>
        </pc:spChg>
        <pc:spChg chg="add mod">
          <ac:chgData name="Yannick Querin" userId="9ef38f04d9a47384" providerId="LiveId" clId="{F8788815-41EC-4578-843C-6C82D728A4E5}" dt="2024-03-24T18:53:39.083" v="1517" actId="1076"/>
          <ac:spMkLst>
            <pc:docMk/>
            <pc:sldMk cId="1244863895" sldId="267"/>
            <ac:spMk id="15" creationId="{7DD7EC7A-52C9-F7AF-5C84-4F63659B5900}"/>
          </ac:spMkLst>
        </pc:spChg>
        <pc:spChg chg="add mod">
          <ac:chgData name="Yannick Querin" userId="9ef38f04d9a47384" providerId="LiveId" clId="{F8788815-41EC-4578-843C-6C82D728A4E5}" dt="2024-03-24T18:56:13.183" v="1552" actId="1076"/>
          <ac:spMkLst>
            <pc:docMk/>
            <pc:sldMk cId="1244863895" sldId="267"/>
            <ac:spMk id="16" creationId="{2278A610-983A-C5EA-B4EB-66F181F64FF1}"/>
          </ac:spMkLst>
        </pc:spChg>
        <pc:spChg chg="add mod">
          <ac:chgData name="Yannick Querin" userId="9ef38f04d9a47384" providerId="LiveId" clId="{F8788815-41EC-4578-843C-6C82D728A4E5}" dt="2024-03-24T18:56:50.411" v="1576" actId="20577"/>
          <ac:spMkLst>
            <pc:docMk/>
            <pc:sldMk cId="1244863895" sldId="267"/>
            <ac:spMk id="17" creationId="{7C38B12C-FF16-8614-5549-022170FAB534}"/>
          </ac:spMkLst>
        </pc:spChg>
        <pc:spChg chg="add mod">
          <ac:chgData name="Yannick Querin" userId="9ef38f04d9a47384" providerId="LiveId" clId="{F8788815-41EC-4578-843C-6C82D728A4E5}" dt="2024-03-24T19:14:07.583" v="1805" actId="1076"/>
          <ac:spMkLst>
            <pc:docMk/>
            <pc:sldMk cId="1244863895" sldId="267"/>
            <ac:spMk id="18" creationId="{D9A8E2FE-8DBD-F2F3-AB84-7B5502FB8E18}"/>
          </ac:spMkLst>
        </pc:spChg>
        <pc:spChg chg="add mod">
          <ac:chgData name="Yannick Querin" userId="9ef38f04d9a47384" providerId="LiveId" clId="{F8788815-41EC-4578-843C-6C82D728A4E5}" dt="2024-03-24T18:58:49.739" v="1648" actId="1076"/>
          <ac:spMkLst>
            <pc:docMk/>
            <pc:sldMk cId="1244863895" sldId="267"/>
            <ac:spMk id="19" creationId="{DDF83051-BFE7-04D3-4A7A-F9338586BA8E}"/>
          </ac:spMkLst>
        </pc:spChg>
        <pc:spChg chg="add mod">
          <ac:chgData name="Yannick Querin" userId="9ef38f04d9a47384" providerId="LiveId" clId="{F8788815-41EC-4578-843C-6C82D728A4E5}" dt="2024-03-24T19:08:37.216" v="1746" actId="1076"/>
          <ac:spMkLst>
            <pc:docMk/>
            <pc:sldMk cId="1244863895" sldId="267"/>
            <ac:spMk id="20" creationId="{DFC47618-59E4-7390-868A-CB77BCC5897E}"/>
          </ac:spMkLst>
        </pc:spChg>
        <pc:spChg chg="add mod">
          <ac:chgData name="Yannick Querin" userId="9ef38f04d9a47384" providerId="LiveId" clId="{F8788815-41EC-4578-843C-6C82D728A4E5}" dt="2024-03-24T19:08:47.765" v="1748" actId="1076"/>
          <ac:spMkLst>
            <pc:docMk/>
            <pc:sldMk cId="1244863895" sldId="267"/>
            <ac:spMk id="21" creationId="{CCEEDFEE-A06B-C463-1B22-F070FF24EA82}"/>
          </ac:spMkLst>
        </pc:spChg>
        <pc:spChg chg="add mod">
          <ac:chgData name="Yannick Querin" userId="9ef38f04d9a47384" providerId="LiveId" clId="{F8788815-41EC-4578-843C-6C82D728A4E5}" dt="2024-03-24T19:08:44.759" v="1747" actId="1076"/>
          <ac:spMkLst>
            <pc:docMk/>
            <pc:sldMk cId="1244863895" sldId="267"/>
            <ac:spMk id="22" creationId="{AD7710C2-5DAB-9CB9-60EB-207BC6589716}"/>
          </ac:spMkLst>
        </pc:spChg>
        <pc:spChg chg="add mod">
          <ac:chgData name="Yannick Querin" userId="9ef38f04d9a47384" providerId="LiveId" clId="{F8788815-41EC-4578-843C-6C82D728A4E5}" dt="2024-03-24T19:17:32.353" v="1845" actId="14100"/>
          <ac:spMkLst>
            <pc:docMk/>
            <pc:sldMk cId="1244863895" sldId="267"/>
            <ac:spMk id="29" creationId="{4FF1AC52-6A36-47CD-2A54-E43590BB90C4}"/>
          </ac:spMkLst>
        </pc:spChg>
        <pc:spChg chg="add mod">
          <ac:chgData name="Yannick Querin" userId="9ef38f04d9a47384" providerId="LiveId" clId="{F8788815-41EC-4578-843C-6C82D728A4E5}" dt="2024-03-24T19:16:56.092" v="1837" actId="1076"/>
          <ac:spMkLst>
            <pc:docMk/>
            <pc:sldMk cId="1244863895" sldId="267"/>
            <ac:spMk id="30" creationId="{17CA6B94-98B5-4E0F-0AA2-69FA39270166}"/>
          </ac:spMkLst>
        </pc:spChg>
        <pc:spChg chg="add mod">
          <ac:chgData name="Yannick Querin" userId="9ef38f04d9a47384" providerId="LiveId" clId="{F8788815-41EC-4578-843C-6C82D728A4E5}" dt="2024-03-24T19:18:15.643" v="1858" actId="20577"/>
          <ac:spMkLst>
            <pc:docMk/>
            <pc:sldMk cId="1244863895" sldId="267"/>
            <ac:spMk id="31" creationId="{1CC84CEB-8A92-B329-46B5-E37F1807E383}"/>
          </ac:spMkLst>
        </pc:spChg>
        <pc:picChg chg="add mod">
          <ac:chgData name="Yannick Querin" userId="9ef38f04d9a47384" providerId="LiveId" clId="{F8788815-41EC-4578-843C-6C82D728A4E5}" dt="2024-03-24T18:54:11.273" v="1523" actId="1076"/>
          <ac:picMkLst>
            <pc:docMk/>
            <pc:sldMk cId="1244863895" sldId="267"/>
            <ac:picMk id="3" creationId="{A50168B5-EDD9-00F5-168D-CBA3367E8C06}"/>
          </ac:picMkLst>
        </pc:picChg>
        <pc:picChg chg="add mod">
          <ac:chgData name="Yannick Querin" userId="9ef38f04d9a47384" providerId="LiveId" clId="{F8788815-41EC-4578-843C-6C82D728A4E5}" dt="2024-03-24T18:36:38.902" v="1436"/>
          <ac:picMkLst>
            <pc:docMk/>
            <pc:sldMk cId="1244863895" sldId="267"/>
            <ac:picMk id="7" creationId="{40D1D054-AB44-0F0B-1FAC-9F498ADA0FD2}"/>
          </ac:picMkLst>
        </pc:picChg>
        <pc:picChg chg="add del mod">
          <ac:chgData name="Yannick Querin" userId="9ef38f04d9a47384" providerId="LiveId" clId="{F8788815-41EC-4578-843C-6C82D728A4E5}" dt="2024-03-24T18:41:35.215" v="1440" actId="21"/>
          <ac:picMkLst>
            <pc:docMk/>
            <pc:sldMk cId="1244863895" sldId="267"/>
            <ac:picMk id="8" creationId="{BC769262-E382-6BAB-D5E7-03D07EAD3C1A}"/>
          </ac:picMkLst>
        </pc:picChg>
        <pc:picChg chg="add mod">
          <ac:chgData name="Yannick Querin" userId="9ef38f04d9a47384" providerId="LiveId" clId="{F8788815-41EC-4578-843C-6C82D728A4E5}" dt="2024-03-24T18:54:01.751" v="1521" actId="1076"/>
          <ac:picMkLst>
            <pc:docMk/>
            <pc:sldMk cId="1244863895" sldId="267"/>
            <ac:picMk id="10" creationId="{658A3080-9344-F423-F6B8-582BA6885FA1}"/>
          </ac:picMkLst>
        </pc:picChg>
        <pc:picChg chg="add mod ord">
          <ac:chgData name="Yannick Querin" userId="9ef38f04d9a47384" providerId="LiveId" clId="{F8788815-41EC-4578-843C-6C82D728A4E5}" dt="2024-03-24T18:53:52.373" v="1519" actId="1076"/>
          <ac:picMkLst>
            <pc:docMk/>
            <pc:sldMk cId="1244863895" sldId="267"/>
            <ac:picMk id="12" creationId="{BA669A5A-0100-401B-D102-E4493634FB50}"/>
          </ac:picMkLst>
        </pc:picChg>
        <pc:picChg chg="add del mod">
          <ac:chgData name="Yannick Querin" userId="9ef38f04d9a47384" providerId="LiveId" clId="{F8788815-41EC-4578-843C-6C82D728A4E5}" dt="2024-03-24T18:45:20.486" v="1495" actId="21"/>
          <ac:picMkLst>
            <pc:docMk/>
            <pc:sldMk cId="1244863895" sldId="267"/>
            <ac:picMk id="13" creationId="{879D7AE6-5478-6D09-7BC3-4FB65DA2713A}"/>
          </ac:picMkLst>
        </pc:picChg>
        <pc:picChg chg="add mod">
          <ac:chgData name="Yannick Querin" userId="9ef38f04d9a47384" providerId="LiveId" clId="{F8788815-41EC-4578-843C-6C82D728A4E5}" dt="2024-03-28T13:51:36.738" v="3379" actId="1076"/>
          <ac:picMkLst>
            <pc:docMk/>
            <pc:sldMk cId="1244863895" sldId="267"/>
            <ac:picMk id="13" creationId="{A132B801-71B7-6BAB-812D-593191BE87D1}"/>
          </ac:picMkLst>
        </pc:picChg>
        <pc:picChg chg="add mod">
          <ac:chgData name="Yannick Querin" userId="9ef38f04d9a47384" providerId="LiveId" clId="{F8788815-41EC-4578-843C-6C82D728A4E5}" dt="2024-03-24T18:53:46.651" v="1518" actId="1076"/>
          <ac:picMkLst>
            <pc:docMk/>
            <pc:sldMk cId="1244863895" sldId="267"/>
            <ac:picMk id="14" creationId="{40D1D054-AB44-0F0B-1FAC-9F498ADA0FD2}"/>
          </ac:picMkLst>
        </pc:picChg>
        <pc:picChg chg="add mod">
          <ac:chgData name="Yannick Querin" userId="9ef38f04d9a47384" providerId="LiveId" clId="{F8788815-41EC-4578-843C-6C82D728A4E5}" dt="2024-03-24T19:17:12.691" v="1841" actId="14100"/>
          <ac:picMkLst>
            <pc:docMk/>
            <pc:sldMk cId="1244863895" sldId="267"/>
            <ac:picMk id="24" creationId="{7B0600FB-A8AA-20A2-04FA-F7CF1E95594C}"/>
          </ac:picMkLst>
        </pc:picChg>
        <pc:picChg chg="add mod">
          <ac:chgData name="Yannick Querin" userId="9ef38f04d9a47384" providerId="LiveId" clId="{F8788815-41EC-4578-843C-6C82D728A4E5}" dt="2024-03-24T19:17:05.622" v="1839" actId="1076"/>
          <ac:picMkLst>
            <pc:docMk/>
            <pc:sldMk cId="1244863895" sldId="267"/>
            <ac:picMk id="26" creationId="{4CD1D82C-06C6-783D-64CC-8E6BB27FB601}"/>
          </ac:picMkLst>
        </pc:picChg>
        <pc:picChg chg="add mod">
          <ac:chgData name="Yannick Querin" userId="9ef38f04d9a47384" providerId="LiveId" clId="{F8788815-41EC-4578-843C-6C82D728A4E5}" dt="2024-03-24T19:17:01.297" v="1838" actId="1076"/>
          <ac:picMkLst>
            <pc:docMk/>
            <pc:sldMk cId="1244863895" sldId="267"/>
            <ac:picMk id="28" creationId="{143D5704-25DD-AF73-2300-108BFED6A294}"/>
          </ac:picMkLst>
        </pc:picChg>
        <pc:picChg chg="add mod">
          <ac:chgData name="Yannick Querin" userId="9ef38f04d9a47384" providerId="LiveId" clId="{F8788815-41EC-4578-843C-6C82D728A4E5}" dt="2024-03-24T19:21:29.287" v="1871" actId="1076"/>
          <ac:picMkLst>
            <pc:docMk/>
            <pc:sldMk cId="1244863895" sldId="267"/>
            <ac:picMk id="33" creationId="{E960FBCE-0DE6-497B-C573-5B4C70CCCCC3}"/>
          </ac:picMkLst>
        </pc:picChg>
      </pc:sldChg>
      <pc:sldChg chg="addSp delSp modSp add mod">
        <pc:chgData name="Yannick Querin" userId="9ef38f04d9a47384" providerId="LiveId" clId="{F8788815-41EC-4578-843C-6C82D728A4E5}" dt="2024-03-28T10:36:21.131" v="2576" actId="11529"/>
        <pc:sldMkLst>
          <pc:docMk/>
          <pc:sldMk cId="1174565857" sldId="268"/>
        </pc:sldMkLst>
        <pc:spChg chg="mod">
          <ac:chgData name="Yannick Querin" userId="9ef38f04d9a47384" providerId="LiveId" clId="{F8788815-41EC-4578-843C-6C82D728A4E5}" dt="2024-03-24T19:21:41.393" v="1881" actId="20577"/>
          <ac:spMkLst>
            <pc:docMk/>
            <pc:sldMk cId="1174565857" sldId="268"/>
            <ac:spMk id="2" creationId="{1BD88552-01B2-503F-9939-3C81D9D96DD7}"/>
          </ac:spMkLst>
        </pc:spChg>
        <pc:spChg chg="add mod">
          <ac:chgData name="Yannick Querin" userId="9ef38f04d9a47384" providerId="LiveId" clId="{F8788815-41EC-4578-843C-6C82D728A4E5}" dt="2024-03-28T09:06:44.531" v="2021" actId="208"/>
          <ac:spMkLst>
            <pc:docMk/>
            <pc:sldMk cId="1174565857" sldId="268"/>
            <ac:spMk id="3" creationId="{B61A8B35-E5A2-EE00-0EC9-EBD0DA22CE1B}"/>
          </ac:spMkLst>
        </pc:spChg>
        <pc:spChg chg="add mod">
          <ac:chgData name="Yannick Querin" userId="9ef38f04d9a47384" providerId="LiveId" clId="{F8788815-41EC-4578-843C-6C82D728A4E5}" dt="2024-03-28T09:18:31.483" v="2024" actId="1076"/>
          <ac:spMkLst>
            <pc:docMk/>
            <pc:sldMk cId="1174565857" sldId="268"/>
            <ac:spMk id="7" creationId="{FB2D4148-2B4D-76BF-6CFA-5E7A01D8C26F}"/>
          </ac:spMkLst>
        </pc:spChg>
        <pc:spChg chg="add mod">
          <ac:chgData name="Yannick Querin" userId="9ef38f04d9a47384" providerId="LiveId" clId="{F8788815-41EC-4578-843C-6C82D728A4E5}" dt="2024-03-28T09:20:11.621" v="2080" actId="1076"/>
          <ac:spMkLst>
            <pc:docMk/>
            <pc:sldMk cId="1174565857" sldId="268"/>
            <ac:spMk id="10" creationId="{9B471F8E-9D49-384A-6B2A-86577CC27691}"/>
          </ac:spMkLst>
        </pc:spChg>
        <pc:spChg chg="add mod">
          <ac:chgData name="Yannick Querin" userId="9ef38f04d9a47384" providerId="LiveId" clId="{F8788815-41EC-4578-843C-6C82D728A4E5}" dt="2024-03-24T19:27:16.864" v="1932" actId="1076"/>
          <ac:spMkLst>
            <pc:docMk/>
            <pc:sldMk cId="1174565857" sldId="268"/>
            <ac:spMk id="11" creationId="{BAEB7B3C-7221-60CF-50DC-30EA7656E8C6}"/>
          </ac:spMkLst>
        </pc:spChg>
        <pc:spChg chg="add mod">
          <ac:chgData name="Yannick Querin" userId="9ef38f04d9a47384" providerId="LiveId" clId="{F8788815-41EC-4578-843C-6C82D728A4E5}" dt="2024-03-24T19:27:53.483" v="1954" actId="1076"/>
          <ac:spMkLst>
            <pc:docMk/>
            <pc:sldMk cId="1174565857" sldId="268"/>
            <ac:spMk id="12" creationId="{CF3B452D-A3EF-B6EE-3925-0C9D312BCF6F}"/>
          </ac:spMkLst>
        </pc:spChg>
        <pc:spChg chg="add mod">
          <ac:chgData name="Yannick Querin" userId="9ef38f04d9a47384" providerId="LiveId" clId="{F8788815-41EC-4578-843C-6C82D728A4E5}" dt="2024-03-24T19:30:29.996" v="2014" actId="1076"/>
          <ac:spMkLst>
            <pc:docMk/>
            <pc:sldMk cId="1174565857" sldId="268"/>
            <ac:spMk id="13" creationId="{91101B6E-B0B1-B6C2-59BA-ECBB3A4C73D6}"/>
          </ac:spMkLst>
        </pc:spChg>
        <pc:spChg chg="add mod">
          <ac:chgData name="Yannick Querin" userId="9ef38f04d9a47384" providerId="LiveId" clId="{F8788815-41EC-4578-843C-6C82D728A4E5}" dt="2024-03-28T10:32:15.473" v="2567" actId="1076"/>
          <ac:spMkLst>
            <pc:docMk/>
            <pc:sldMk cId="1174565857" sldId="268"/>
            <ac:spMk id="14" creationId="{DDF42E8A-A0D2-7649-607D-E261D64FAB9A}"/>
          </ac:spMkLst>
        </pc:spChg>
        <pc:spChg chg="add mod">
          <ac:chgData name="Yannick Querin" userId="9ef38f04d9a47384" providerId="LiveId" clId="{F8788815-41EC-4578-843C-6C82D728A4E5}" dt="2024-03-28T10:33:24.189" v="2569" actId="1076"/>
          <ac:spMkLst>
            <pc:docMk/>
            <pc:sldMk cId="1174565857" sldId="268"/>
            <ac:spMk id="15" creationId="{0C7FB059-9F58-C4B8-5768-32C322AAEBFD}"/>
          </ac:spMkLst>
        </pc:spChg>
        <pc:spChg chg="add mod">
          <ac:chgData name="Yannick Querin" userId="9ef38f04d9a47384" providerId="LiveId" clId="{F8788815-41EC-4578-843C-6C82D728A4E5}" dt="2024-03-28T10:31:35.254" v="2563" actId="1076"/>
          <ac:spMkLst>
            <pc:docMk/>
            <pc:sldMk cId="1174565857" sldId="268"/>
            <ac:spMk id="16" creationId="{2C5E0D20-6D6F-155B-72D4-2ECD832E2D41}"/>
          </ac:spMkLst>
        </pc:spChg>
        <pc:spChg chg="add mod">
          <ac:chgData name="Yannick Querin" userId="9ef38f04d9a47384" providerId="LiveId" clId="{F8788815-41EC-4578-843C-6C82D728A4E5}" dt="2024-03-28T10:04:13.041" v="2394" actId="5793"/>
          <ac:spMkLst>
            <pc:docMk/>
            <pc:sldMk cId="1174565857" sldId="268"/>
            <ac:spMk id="17" creationId="{F7A4B444-5C8A-D4C6-0EB6-188A36B06696}"/>
          </ac:spMkLst>
        </pc:spChg>
        <pc:spChg chg="add mod">
          <ac:chgData name="Yannick Querin" userId="9ef38f04d9a47384" providerId="LiveId" clId="{F8788815-41EC-4578-843C-6C82D728A4E5}" dt="2024-03-28T10:04:54.368" v="2410" actId="1076"/>
          <ac:spMkLst>
            <pc:docMk/>
            <pc:sldMk cId="1174565857" sldId="268"/>
            <ac:spMk id="18" creationId="{E192DC85-2587-89AA-D252-E8BC43DCC8C8}"/>
          </ac:spMkLst>
        </pc:spChg>
        <pc:spChg chg="add mod">
          <ac:chgData name="Yannick Querin" userId="9ef38f04d9a47384" providerId="LiveId" clId="{F8788815-41EC-4578-843C-6C82D728A4E5}" dt="2024-03-28T10:31:30.640" v="2562" actId="1076"/>
          <ac:spMkLst>
            <pc:docMk/>
            <pc:sldMk cId="1174565857" sldId="268"/>
            <ac:spMk id="19" creationId="{713BF2A9-060D-75CD-C2CC-A7CECC0B02DA}"/>
          </ac:spMkLst>
        </pc:spChg>
        <pc:spChg chg="add">
          <ac:chgData name="Yannick Querin" userId="9ef38f04d9a47384" providerId="LiveId" clId="{F8788815-41EC-4578-843C-6C82D728A4E5}" dt="2024-03-28T09:51:19.118" v="2219"/>
          <ac:spMkLst>
            <pc:docMk/>
            <pc:sldMk cId="1174565857" sldId="268"/>
            <ac:spMk id="20" creationId="{BCC4CA88-559B-196C-B69C-0DD78D5DCB5D}"/>
          </ac:spMkLst>
        </pc:spChg>
        <pc:spChg chg="add del">
          <ac:chgData name="Yannick Querin" userId="9ef38f04d9a47384" providerId="LiveId" clId="{F8788815-41EC-4578-843C-6C82D728A4E5}" dt="2024-03-28T09:52:00.890" v="2222" actId="21"/>
          <ac:spMkLst>
            <pc:docMk/>
            <pc:sldMk cId="1174565857" sldId="268"/>
            <ac:spMk id="21" creationId="{CCDBEBC7-9B6E-59F5-6CC4-82204396C954}"/>
          </ac:spMkLst>
        </pc:spChg>
        <pc:spChg chg="add del mod">
          <ac:chgData name="Yannick Querin" userId="9ef38f04d9a47384" providerId="LiveId" clId="{F8788815-41EC-4578-843C-6C82D728A4E5}" dt="2024-03-28T10:20:41.983" v="2552" actId="21"/>
          <ac:spMkLst>
            <pc:docMk/>
            <pc:sldMk cId="1174565857" sldId="268"/>
            <ac:spMk id="22" creationId="{CCDBEBC7-9B6E-59F5-6CC4-82204396C954}"/>
          </ac:spMkLst>
        </pc:spChg>
        <pc:spChg chg="add del mod">
          <ac:chgData name="Yannick Querin" userId="9ef38f04d9a47384" providerId="LiveId" clId="{F8788815-41EC-4578-843C-6C82D728A4E5}" dt="2024-03-28T10:20:35.025" v="2551" actId="21"/>
          <ac:spMkLst>
            <pc:docMk/>
            <pc:sldMk cId="1174565857" sldId="268"/>
            <ac:spMk id="23" creationId="{0F71F965-3CB8-D3BB-EBCF-AA5DEF421C0E}"/>
          </ac:spMkLst>
        </pc:spChg>
        <pc:spChg chg="add mod">
          <ac:chgData name="Yannick Querin" userId="9ef38f04d9a47384" providerId="LiveId" clId="{F8788815-41EC-4578-843C-6C82D728A4E5}" dt="2024-03-28T10:33:01.063" v="2568" actId="1076"/>
          <ac:spMkLst>
            <pc:docMk/>
            <pc:sldMk cId="1174565857" sldId="268"/>
            <ac:spMk id="24" creationId="{0FEB85B9-27A0-7656-37A8-BEBD308535D1}"/>
          </ac:spMkLst>
        </pc:spChg>
        <pc:spChg chg="add mod">
          <ac:chgData name="Yannick Querin" userId="9ef38f04d9a47384" providerId="LiveId" clId="{F8788815-41EC-4578-843C-6C82D728A4E5}" dt="2024-03-28T10:30:59.633" v="2560" actId="1076"/>
          <ac:spMkLst>
            <pc:docMk/>
            <pc:sldMk cId="1174565857" sldId="268"/>
            <ac:spMk id="27" creationId="{319B07D5-EAA0-A253-3DEC-F24D4BA3A75D}"/>
          </ac:spMkLst>
        </pc:spChg>
        <pc:spChg chg="add mod">
          <ac:chgData name="Yannick Querin" userId="9ef38f04d9a47384" providerId="LiveId" clId="{F8788815-41EC-4578-843C-6C82D728A4E5}" dt="2024-03-28T10:30:25.099" v="2559" actId="14100"/>
          <ac:spMkLst>
            <pc:docMk/>
            <pc:sldMk cId="1174565857" sldId="268"/>
            <ac:spMk id="28" creationId="{AFE61D5E-D573-0CE7-4F37-CCD3041C638D}"/>
          </ac:spMkLst>
        </pc:spChg>
        <pc:spChg chg="add del">
          <ac:chgData name="Yannick Querin" userId="9ef38f04d9a47384" providerId="LiveId" clId="{F8788815-41EC-4578-843C-6C82D728A4E5}" dt="2024-03-28T10:31:48.666" v="2564" actId="21"/>
          <ac:spMkLst>
            <pc:docMk/>
            <pc:sldMk cId="1174565857" sldId="268"/>
            <ac:spMk id="29" creationId="{C1E615DE-0D7D-319E-D5FD-A65CAFB3368A}"/>
          </ac:spMkLst>
        </pc:spChg>
        <pc:picChg chg="add mod">
          <ac:chgData name="Yannick Querin" userId="9ef38f04d9a47384" providerId="LiveId" clId="{F8788815-41EC-4578-843C-6C82D728A4E5}" dt="2024-03-24T19:24:40.140" v="1893" actId="1076"/>
          <ac:picMkLst>
            <pc:docMk/>
            <pc:sldMk cId="1174565857" sldId="268"/>
            <ac:picMk id="5" creationId="{C49F42A5-50E1-3F34-69BA-6F768054F2F7}"/>
          </ac:picMkLst>
        </pc:picChg>
        <pc:picChg chg="add mod">
          <ac:chgData name="Yannick Querin" userId="9ef38f04d9a47384" providerId="LiveId" clId="{F8788815-41EC-4578-843C-6C82D728A4E5}" dt="2024-03-28T10:13:33.066" v="2473" actId="1076"/>
          <ac:picMkLst>
            <pc:docMk/>
            <pc:sldMk cId="1174565857" sldId="268"/>
            <ac:picMk id="26" creationId="{E233D863-C18D-04CB-6A19-60A77F7B4E9D}"/>
          </ac:picMkLst>
        </pc:picChg>
        <pc:cxnChg chg="add mod">
          <ac:chgData name="Yannick Querin" userId="9ef38f04d9a47384" providerId="LiveId" clId="{F8788815-41EC-4578-843C-6C82D728A4E5}" dt="2024-03-24T19:25:33.583" v="1897" actId="208"/>
          <ac:cxnSpMkLst>
            <pc:docMk/>
            <pc:sldMk cId="1174565857" sldId="268"/>
            <ac:cxnSpMk id="8" creationId="{92A52CE6-BF4A-DC4A-7463-08668D8D0F04}"/>
          </ac:cxnSpMkLst>
        </pc:cxnChg>
        <pc:cxnChg chg="add mod">
          <ac:chgData name="Yannick Querin" userId="9ef38f04d9a47384" providerId="LiveId" clId="{F8788815-41EC-4578-843C-6C82D728A4E5}" dt="2024-03-24T19:26:03.760" v="1900" actId="1076"/>
          <ac:cxnSpMkLst>
            <pc:docMk/>
            <pc:sldMk cId="1174565857" sldId="268"/>
            <ac:cxnSpMk id="9" creationId="{44D84584-B1AD-C877-E5B0-670F9893F50D}"/>
          </ac:cxnSpMkLst>
        </pc:cxnChg>
        <pc:cxnChg chg="add mod">
          <ac:chgData name="Yannick Querin" userId="9ef38f04d9a47384" providerId="LiveId" clId="{F8788815-41EC-4578-843C-6C82D728A4E5}" dt="2024-03-28T10:34:36.013" v="2571" actId="14100"/>
          <ac:cxnSpMkLst>
            <pc:docMk/>
            <pc:sldMk cId="1174565857" sldId="268"/>
            <ac:cxnSpMk id="31" creationId="{958422A7-1AC1-37B8-268C-29AAED5CABE5}"/>
          </ac:cxnSpMkLst>
        </pc:cxnChg>
        <pc:cxnChg chg="add">
          <ac:chgData name="Yannick Querin" userId="9ef38f04d9a47384" providerId="LiveId" clId="{F8788815-41EC-4578-843C-6C82D728A4E5}" dt="2024-03-28T10:34:56.770" v="2572" actId="11529"/>
          <ac:cxnSpMkLst>
            <pc:docMk/>
            <pc:sldMk cId="1174565857" sldId="268"/>
            <ac:cxnSpMk id="34" creationId="{F2835E0C-A624-1242-6306-7CBDAB7F6D69}"/>
          </ac:cxnSpMkLst>
        </pc:cxnChg>
        <pc:cxnChg chg="add">
          <ac:chgData name="Yannick Querin" userId="9ef38f04d9a47384" providerId="LiveId" clId="{F8788815-41EC-4578-843C-6C82D728A4E5}" dt="2024-03-28T10:35:09.266" v="2573" actId="11529"/>
          <ac:cxnSpMkLst>
            <pc:docMk/>
            <pc:sldMk cId="1174565857" sldId="268"/>
            <ac:cxnSpMk id="36" creationId="{D352ED05-4184-EE4F-A5ED-3D01E93052E4}"/>
          </ac:cxnSpMkLst>
        </pc:cxnChg>
        <pc:cxnChg chg="add">
          <ac:chgData name="Yannick Querin" userId="9ef38f04d9a47384" providerId="LiveId" clId="{F8788815-41EC-4578-843C-6C82D728A4E5}" dt="2024-03-28T10:35:22.457" v="2574" actId="11529"/>
          <ac:cxnSpMkLst>
            <pc:docMk/>
            <pc:sldMk cId="1174565857" sldId="268"/>
            <ac:cxnSpMk id="38" creationId="{100AB5F9-08C0-3D4F-0C8A-E8B3464FA457}"/>
          </ac:cxnSpMkLst>
        </pc:cxnChg>
        <pc:cxnChg chg="add">
          <ac:chgData name="Yannick Querin" userId="9ef38f04d9a47384" providerId="LiveId" clId="{F8788815-41EC-4578-843C-6C82D728A4E5}" dt="2024-03-28T10:36:07.140" v="2575" actId="11529"/>
          <ac:cxnSpMkLst>
            <pc:docMk/>
            <pc:sldMk cId="1174565857" sldId="268"/>
            <ac:cxnSpMk id="40" creationId="{69AE8CE7-C81D-849F-5054-1EFB25CD56D8}"/>
          </ac:cxnSpMkLst>
        </pc:cxnChg>
        <pc:cxnChg chg="add">
          <ac:chgData name="Yannick Querin" userId="9ef38f04d9a47384" providerId="LiveId" clId="{F8788815-41EC-4578-843C-6C82D728A4E5}" dt="2024-03-28T10:36:21.131" v="2576" actId="11529"/>
          <ac:cxnSpMkLst>
            <pc:docMk/>
            <pc:sldMk cId="1174565857" sldId="268"/>
            <ac:cxnSpMk id="42" creationId="{14AC1C89-0768-0D1F-7F4F-353E694F3354}"/>
          </ac:cxnSpMkLst>
        </pc:cxnChg>
      </pc:sldChg>
      <pc:sldChg chg="addSp delSp modSp add mod">
        <pc:chgData name="Yannick Querin" userId="9ef38f04d9a47384" providerId="LiveId" clId="{F8788815-41EC-4578-843C-6C82D728A4E5}" dt="2024-03-28T11:10:31.228" v="2785" actId="1076"/>
        <pc:sldMkLst>
          <pc:docMk/>
          <pc:sldMk cId="1949766549" sldId="269"/>
        </pc:sldMkLst>
        <pc:spChg chg="mod">
          <ac:chgData name="Yannick Querin" userId="9ef38f04d9a47384" providerId="LiveId" clId="{F8788815-41EC-4578-843C-6C82D728A4E5}" dt="2024-03-28T10:47:46.441" v="2622" actId="20577"/>
          <ac:spMkLst>
            <pc:docMk/>
            <pc:sldMk cId="1949766549" sldId="269"/>
            <ac:spMk id="2" creationId="{1BD88552-01B2-503F-9939-3C81D9D96DD7}"/>
          </ac:spMkLst>
        </pc:spChg>
        <pc:spChg chg="add mod">
          <ac:chgData name="Yannick Querin" userId="9ef38f04d9a47384" providerId="LiveId" clId="{F8788815-41EC-4578-843C-6C82D728A4E5}" dt="2024-03-28T11:02:33.771" v="2665" actId="113"/>
          <ac:spMkLst>
            <pc:docMk/>
            <pc:sldMk cId="1949766549" sldId="269"/>
            <ac:spMk id="11" creationId="{32145C53-002A-5CE7-AC8A-8EAD69CC6B5D}"/>
          </ac:spMkLst>
        </pc:spChg>
        <pc:spChg chg="add mod">
          <ac:chgData name="Yannick Querin" userId="9ef38f04d9a47384" providerId="LiveId" clId="{F8788815-41EC-4578-843C-6C82D728A4E5}" dt="2024-03-28T11:05:19.064" v="2698" actId="1076"/>
          <ac:spMkLst>
            <pc:docMk/>
            <pc:sldMk cId="1949766549" sldId="269"/>
            <ac:spMk id="14" creationId="{2D71F084-C975-11BE-A1A4-88149056E9DD}"/>
          </ac:spMkLst>
        </pc:spChg>
        <pc:spChg chg="add mod">
          <ac:chgData name="Yannick Querin" userId="9ef38f04d9a47384" providerId="LiveId" clId="{F8788815-41EC-4578-843C-6C82D728A4E5}" dt="2024-03-28T11:08:21.954" v="2741" actId="255"/>
          <ac:spMkLst>
            <pc:docMk/>
            <pc:sldMk cId="1949766549" sldId="269"/>
            <ac:spMk id="15" creationId="{97418E02-A438-F007-93A0-4642E5724808}"/>
          </ac:spMkLst>
        </pc:spChg>
        <pc:spChg chg="add mod">
          <ac:chgData name="Yannick Querin" userId="9ef38f04d9a47384" providerId="LiveId" clId="{F8788815-41EC-4578-843C-6C82D728A4E5}" dt="2024-03-28T11:10:25.196" v="2784" actId="1076"/>
          <ac:spMkLst>
            <pc:docMk/>
            <pc:sldMk cId="1949766549" sldId="269"/>
            <ac:spMk id="16" creationId="{41D12D85-AAFF-690E-3F3B-8B2F957A86AB}"/>
          </ac:spMkLst>
        </pc:spChg>
        <pc:picChg chg="add mod">
          <ac:chgData name="Yannick Querin" userId="9ef38f04d9a47384" providerId="LiveId" clId="{F8788815-41EC-4578-843C-6C82D728A4E5}" dt="2024-03-28T11:03:46.158" v="2670" actId="1076"/>
          <ac:picMkLst>
            <pc:docMk/>
            <pc:sldMk cId="1949766549" sldId="269"/>
            <ac:picMk id="5" creationId="{D2C5DB0F-FCDD-FA9C-54E0-866F9011424C}"/>
          </ac:picMkLst>
        </pc:picChg>
        <pc:picChg chg="add mod">
          <ac:chgData name="Yannick Querin" userId="9ef38f04d9a47384" providerId="LiveId" clId="{F8788815-41EC-4578-843C-6C82D728A4E5}" dt="2024-03-28T11:10:31.228" v="2785" actId="1076"/>
          <ac:picMkLst>
            <pc:docMk/>
            <pc:sldMk cId="1949766549" sldId="269"/>
            <ac:picMk id="8" creationId="{AF3A102C-F60D-379B-74EF-D412517B619F}"/>
          </ac:picMkLst>
        </pc:picChg>
        <pc:picChg chg="add mod">
          <ac:chgData name="Yannick Querin" userId="9ef38f04d9a47384" providerId="LiveId" clId="{F8788815-41EC-4578-843C-6C82D728A4E5}" dt="2024-03-28T11:09:56.842" v="2783" actId="1076"/>
          <ac:picMkLst>
            <pc:docMk/>
            <pc:sldMk cId="1949766549" sldId="269"/>
            <ac:picMk id="10" creationId="{BA68B184-9B98-F615-F8F7-772427B8847A}"/>
          </ac:picMkLst>
        </pc:picChg>
        <pc:picChg chg="add del">
          <ac:chgData name="Yannick Querin" userId="9ef38f04d9a47384" providerId="LiveId" clId="{F8788815-41EC-4578-843C-6C82D728A4E5}" dt="2024-03-28T11:04:07.382" v="2674" actId="22"/>
          <ac:picMkLst>
            <pc:docMk/>
            <pc:sldMk cId="1949766549" sldId="269"/>
            <ac:picMk id="13" creationId="{7E76E251-0F28-8836-B45A-B5D993ED2FB8}"/>
          </ac:picMkLst>
        </pc:picChg>
      </pc:sldChg>
      <pc:sldChg chg="addSp delSp modSp add mod">
        <pc:chgData name="Yannick Querin" userId="9ef38f04d9a47384" providerId="LiveId" clId="{F8788815-41EC-4578-843C-6C82D728A4E5}" dt="2024-03-28T15:57:40.242" v="3927" actId="1076"/>
        <pc:sldMkLst>
          <pc:docMk/>
          <pc:sldMk cId="3120671020" sldId="270"/>
        </pc:sldMkLst>
        <pc:spChg chg="mod">
          <ac:chgData name="Yannick Querin" userId="9ef38f04d9a47384" providerId="LiveId" clId="{F8788815-41EC-4578-843C-6C82D728A4E5}" dt="2024-03-28T11:17:55.411" v="2827" actId="20577"/>
          <ac:spMkLst>
            <pc:docMk/>
            <pc:sldMk cId="3120671020" sldId="270"/>
            <ac:spMk id="2" creationId="{1BD88552-01B2-503F-9939-3C81D9D96DD7}"/>
          </ac:spMkLst>
        </pc:spChg>
        <pc:spChg chg="add mod">
          <ac:chgData name="Yannick Querin" userId="9ef38f04d9a47384" providerId="LiveId" clId="{F8788815-41EC-4578-843C-6C82D728A4E5}" dt="2024-03-28T11:11:33.464" v="2786"/>
          <ac:spMkLst>
            <pc:docMk/>
            <pc:sldMk cId="3120671020" sldId="270"/>
            <ac:spMk id="3" creationId="{2AA709A8-73F3-378E-0140-646BA4705F9E}"/>
          </ac:spMkLst>
        </pc:spChg>
        <pc:spChg chg="add mod">
          <ac:chgData name="Yannick Querin" userId="9ef38f04d9a47384" providerId="LiveId" clId="{F8788815-41EC-4578-843C-6C82D728A4E5}" dt="2024-03-28T13:40:26.555" v="3273" actId="1076"/>
          <ac:spMkLst>
            <pc:docMk/>
            <pc:sldMk cId="3120671020" sldId="270"/>
            <ac:spMk id="5" creationId="{037FC470-FDAA-C8D7-955F-266C0B40407F}"/>
          </ac:spMkLst>
        </pc:spChg>
        <pc:spChg chg="add mod">
          <ac:chgData name="Yannick Querin" userId="9ef38f04d9a47384" providerId="LiveId" clId="{F8788815-41EC-4578-843C-6C82D728A4E5}" dt="2024-03-28T13:41:03.964" v="3278" actId="1076"/>
          <ac:spMkLst>
            <pc:docMk/>
            <pc:sldMk cId="3120671020" sldId="270"/>
            <ac:spMk id="8" creationId="{8A6E4805-53DF-7471-46B3-7ECCC63B59FE}"/>
          </ac:spMkLst>
        </pc:spChg>
        <pc:spChg chg="add mod">
          <ac:chgData name="Yannick Querin" userId="9ef38f04d9a47384" providerId="LiveId" clId="{F8788815-41EC-4578-843C-6C82D728A4E5}" dt="2024-03-28T13:41:23.370" v="3280" actId="1076"/>
          <ac:spMkLst>
            <pc:docMk/>
            <pc:sldMk cId="3120671020" sldId="270"/>
            <ac:spMk id="9" creationId="{D5BB9496-F0E7-0749-5DA9-B9A07FC844B4}"/>
          </ac:spMkLst>
        </pc:spChg>
        <pc:spChg chg="add mod">
          <ac:chgData name="Yannick Querin" userId="9ef38f04d9a47384" providerId="LiveId" clId="{F8788815-41EC-4578-843C-6C82D728A4E5}" dt="2024-03-28T13:41:30.300" v="3281" actId="1076"/>
          <ac:spMkLst>
            <pc:docMk/>
            <pc:sldMk cId="3120671020" sldId="270"/>
            <ac:spMk id="10" creationId="{D73891FF-FA74-53A2-1A3F-82E9481CFEC7}"/>
          </ac:spMkLst>
        </pc:spChg>
        <pc:spChg chg="add mod">
          <ac:chgData name="Yannick Querin" userId="9ef38f04d9a47384" providerId="LiveId" clId="{F8788815-41EC-4578-843C-6C82D728A4E5}" dt="2024-03-28T11:33:44.380" v="2944"/>
          <ac:spMkLst>
            <pc:docMk/>
            <pc:sldMk cId="3120671020" sldId="270"/>
            <ac:spMk id="11" creationId="{E65B066B-C9F1-5485-E05D-56BE4D1CCE43}"/>
          </ac:spMkLst>
        </pc:spChg>
        <pc:spChg chg="add mod">
          <ac:chgData name="Yannick Querin" userId="9ef38f04d9a47384" providerId="LiveId" clId="{F8788815-41EC-4578-843C-6C82D728A4E5}" dt="2024-03-28T13:41:47.219" v="3283" actId="1076"/>
          <ac:spMkLst>
            <pc:docMk/>
            <pc:sldMk cId="3120671020" sldId="270"/>
            <ac:spMk id="12" creationId="{F17AB328-C2D4-EDB6-C277-DE3731727776}"/>
          </ac:spMkLst>
        </pc:spChg>
        <pc:spChg chg="add mod">
          <ac:chgData name="Yannick Querin" userId="9ef38f04d9a47384" providerId="LiveId" clId="{F8788815-41EC-4578-843C-6C82D728A4E5}" dt="2024-03-28T13:42:11.442" v="3287" actId="1076"/>
          <ac:spMkLst>
            <pc:docMk/>
            <pc:sldMk cId="3120671020" sldId="270"/>
            <ac:spMk id="13" creationId="{9E323CB5-8CD0-C673-580A-BCF10CEC0520}"/>
          </ac:spMkLst>
        </pc:spChg>
        <pc:spChg chg="add mod">
          <ac:chgData name="Yannick Querin" userId="9ef38f04d9a47384" providerId="LiveId" clId="{F8788815-41EC-4578-843C-6C82D728A4E5}" dt="2024-03-28T13:42:36.196" v="3291" actId="1076"/>
          <ac:spMkLst>
            <pc:docMk/>
            <pc:sldMk cId="3120671020" sldId="270"/>
            <ac:spMk id="14" creationId="{FD654141-6920-7B1E-0BF5-2CA1CCD6D37B}"/>
          </ac:spMkLst>
        </pc:spChg>
        <pc:spChg chg="add mod">
          <ac:chgData name="Yannick Querin" userId="9ef38f04d9a47384" providerId="LiveId" clId="{F8788815-41EC-4578-843C-6C82D728A4E5}" dt="2024-03-28T13:41:52.185" v="3284" actId="1076"/>
          <ac:spMkLst>
            <pc:docMk/>
            <pc:sldMk cId="3120671020" sldId="270"/>
            <ac:spMk id="15" creationId="{13E36ECC-C1F5-FA1D-ABC8-5510967D5A22}"/>
          </ac:spMkLst>
        </pc:spChg>
        <pc:spChg chg="add mod">
          <ac:chgData name="Yannick Querin" userId="9ef38f04d9a47384" providerId="LiveId" clId="{F8788815-41EC-4578-843C-6C82D728A4E5}" dt="2024-03-28T13:42:23.024" v="3289" actId="1076"/>
          <ac:spMkLst>
            <pc:docMk/>
            <pc:sldMk cId="3120671020" sldId="270"/>
            <ac:spMk id="16" creationId="{BA3C4557-9DCA-B87A-653E-DC28C5C23EF7}"/>
          </ac:spMkLst>
        </pc:spChg>
        <pc:spChg chg="add mod">
          <ac:chgData name="Yannick Querin" userId="9ef38f04d9a47384" providerId="LiveId" clId="{F8788815-41EC-4578-843C-6C82D728A4E5}" dt="2024-03-28T13:42:16.707" v="3288" actId="1076"/>
          <ac:spMkLst>
            <pc:docMk/>
            <pc:sldMk cId="3120671020" sldId="270"/>
            <ac:spMk id="17" creationId="{CDFF63BE-453F-A225-6EA2-3DC9205B9862}"/>
          </ac:spMkLst>
        </pc:spChg>
        <pc:spChg chg="add mod">
          <ac:chgData name="Yannick Querin" userId="9ef38f04d9a47384" providerId="LiveId" clId="{F8788815-41EC-4578-843C-6C82D728A4E5}" dt="2024-03-28T13:40:34.970" v="3274" actId="1076"/>
          <ac:spMkLst>
            <pc:docMk/>
            <pc:sldMk cId="3120671020" sldId="270"/>
            <ac:spMk id="18" creationId="{71232479-82D4-FBF8-859C-104E22E44EE8}"/>
          </ac:spMkLst>
        </pc:spChg>
        <pc:spChg chg="add mod">
          <ac:chgData name="Yannick Querin" userId="9ef38f04d9a47384" providerId="LiveId" clId="{F8788815-41EC-4578-843C-6C82D728A4E5}" dt="2024-03-28T15:57:40.242" v="3927" actId="1076"/>
          <ac:spMkLst>
            <pc:docMk/>
            <pc:sldMk cId="3120671020" sldId="270"/>
            <ac:spMk id="19" creationId="{EB192799-0520-28CE-014B-899DAC427EEA}"/>
          </ac:spMkLst>
        </pc:spChg>
        <pc:spChg chg="add del mod">
          <ac:chgData name="Yannick Querin" userId="9ef38f04d9a47384" providerId="LiveId" clId="{F8788815-41EC-4578-843C-6C82D728A4E5}" dt="2024-03-28T13:01:55.323" v="3064" actId="21"/>
          <ac:spMkLst>
            <pc:docMk/>
            <pc:sldMk cId="3120671020" sldId="270"/>
            <ac:spMk id="20" creationId="{7A8C1C39-E6E5-9590-EF60-D55EAE47D73E}"/>
          </ac:spMkLst>
        </pc:spChg>
        <pc:spChg chg="add mod">
          <ac:chgData name="Yannick Querin" userId="9ef38f04d9a47384" providerId="LiveId" clId="{F8788815-41EC-4578-843C-6C82D728A4E5}" dt="2024-03-28T15:56:39.256" v="3897" actId="20577"/>
          <ac:spMkLst>
            <pc:docMk/>
            <pc:sldMk cId="3120671020" sldId="270"/>
            <ac:spMk id="21" creationId="{74B10621-73E1-CB97-9DDF-763A5D3964F1}"/>
          </ac:spMkLst>
        </pc:spChg>
        <pc:spChg chg="add mod">
          <ac:chgData name="Yannick Querin" userId="9ef38f04d9a47384" providerId="LiveId" clId="{F8788815-41EC-4578-843C-6C82D728A4E5}" dt="2024-03-28T13:40:51.391" v="3276" actId="1076"/>
          <ac:spMkLst>
            <pc:docMk/>
            <pc:sldMk cId="3120671020" sldId="270"/>
            <ac:spMk id="22" creationId="{0D21618C-D83E-6DC3-D108-E47A1AEB52AE}"/>
          </ac:spMkLst>
        </pc:spChg>
        <pc:spChg chg="add mod">
          <ac:chgData name="Yannick Querin" userId="9ef38f04d9a47384" providerId="LiveId" clId="{F8788815-41EC-4578-843C-6C82D728A4E5}" dt="2024-03-28T13:42:45.637" v="3292" actId="1076"/>
          <ac:spMkLst>
            <pc:docMk/>
            <pc:sldMk cId="3120671020" sldId="270"/>
            <ac:spMk id="23" creationId="{88D9273F-8BBE-839A-701C-58361D6242C1}"/>
          </ac:spMkLst>
        </pc:spChg>
        <pc:spChg chg="add del mod">
          <ac:chgData name="Yannick Querin" userId="9ef38f04d9a47384" providerId="LiveId" clId="{F8788815-41EC-4578-843C-6C82D728A4E5}" dt="2024-03-28T13:39:54.007" v="3271" actId="21"/>
          <ac:spMkLst>
            <pc:docMk/>
            <pc:sldMk cId="3120671020" sldId="270"/>
            <ac:spMk id="30" creationId="{FB077B8F-8EE5-6A12-6311-EAA1EC503CDD}"/>
          </ac:spMkLst>
        </pc:spChg>
        <pc:spChg chg="add mod">
          <ac:chgData name="Yannick Querin" userId="9ef38f04d9a47384" providerId="LiveId" clId="{F8788815-41EC-4578-843C-6C82D728A4E5}" dt="2024-03-28T13:42:50.769" v="3293" actId="1076"/>
          <ac:spMkLst>
            <pc:docMk/>
            <pc:sldMk cId="3120671020" sldId="270"/>
            <ac:spMk id="31" creationId="{D25750F7-726A-0676-7F35-25428B125BF1}"/>
          </ac:spMkLst>
        </pc:spChg>
        <pc:spChg chg="add mod">
          <ac:chgData name="Yannick Querin" userId="9ef38f04d9a47384" providerId="LiveId" clId="{F8788815-41EC-4578-843C-6C82D728A4E5}" dt="2024-03-28T13:43:44.254" v="3295" actId="1076"/>
          <ac:spMkLst>
            <pc:docMk/>
            <pc:sldMk cId="3120671020" sldId="270"/>
            <ac:spMk id="32" creationId="{FB90EB07-B7FB-38D8-9FCB-4234A9038C1F}"/>
          </ac:spMkLst>
        </pc:spChg>
        <pc:spChg chg="add mod">
          <ac:chgData name="Yannick Querin" userId="9ef38f04d9a47384" providerId="LiveId" clId="{F8788815-41EC-4578-843C-6C82D728A4E5}" dt="2024-03-28T13:44:38.426" v="3297" actId="1076"/>
          <ac:spMkLst>
            <pc:docMk/>
            <pc:sldMk cId="3120671020" sldId="270"/>
            <ac:spMk id="33" creationId="{151BCB25-84B5-4B35-916F-E90B4502EE5E}"/>
          </ac:spMkLst>
        </pc:spChg>
        <pc:spChg chg="add mod">
          <ac:chgData name="Yannick Querin" userId="9ef38f04d9a47384" providerId="LiveId" clId="{F8788815-41EC-4578-843C-6C82D728A4E5}" dt="2024-03-28T14:10:14.377" v="3441" actId="113"/>
          <ac:spMkLst>
            <pc:docMk/>
            <pc:sldMk cId="3120671020" sldId="270"/>
            <ac:spMk id="40" creationId="{F2B45996-8D61-A0F2-A32D-E4841CCEAE81}"/>
          </ac:spMkLst>
        </pc:spChg>
        <pc:spChg chg="add mod">
          <ac:chgData name="Yannick Querin" userId="9ef38f04d9a47384" providerId="LiveId" clId="{F8788815-41EC-4578-843C-6C82D728A4E5}" dt="2024-03-28T14:22:45.678" v="3501" actId="20577"/>
          <ac:spMkLst>
            <pc:docMk/>
            <pc:sldMk cId="3120671020" sldId="270"/>
            <ac:spMk id="41" creationId="{BC48B20B-636B-3DA2-1625-07384B5E6403}"/>
          </ac:spMkLst>
        </pc:spChg>
        <pc:picChg chg="add mod">
          <ac:chgData name="Yannick Querin" userId="9ef38f04d9a47384" providerId="LiveId" clId="{F8788815-41EC-4578-843C-6C82D728A4E5}" dt="2024-03-28T13:41:11.956" v="3279" actId="1076"/>
          <ac:picMkLst>
            <pc:docMk/>
            <pc:sldMk cId="3120671020" sldId="270"/>
            <ac:picMk id="7" creationId="{4BAF4960-0B26-F02E-8E17-7451020F4679}"/>
          </ac:picMkLst>
        </pc:picChg>
        <pc:picChg chg="add mod">
          <ac:chgData name="Yannick Querin" userId="9ef38f04d9a47384" providerId="LiveId" clId="{F8788815-41EC-4578-843C-6C82D728A4E5}" dt="2024-03-28T13:39:24.694" v="3267" actId="1076"/>
          <ac:picMkLst>
            <pc:docMk/>
            <pc:sldMk cId="3120671020" sldId="270"/>
            <ac:picMk id="25" creationId="{AC768BA9-C24A-6508-361D-81E2B69A4283}"/>
          </ac:picMkLst>
        </pc:picChg>
        <pc:picChg chg="add mod">
          <ac:chgData name="Yannick Querin" userId="9ef38f04d9a47384" providerId="LiveId" clId="{F8788815-41EC-4578-843C-6C82D728A4E5}" dt="2024-03-28T13:39:28.051" v="3268" actId="1076"/>
          <ac:picMkLst>
            <pc:docMk/>
            <pc:sldMk cId="3120671020" sldId="270"/>
            <ac:picMk id="27" creationId="{8EA65D3F-3F3B-0A35-CAA4-9850C42453C4}"/>
          </ac:picMkLst>
        </pc:picChg>
        <pc:picChg chg="add mod">
          <ac:chgData name="Yannick Querin" userId="9ef38f04d9a47384" providerId="LiveId" clId="{F8788815-41EC-4578-843C-6C82D728A4E5}" dt="2024-03-28T13:39:31.581" v="3269" actId="1076"/>
          <ac:picMkLst>
            <pc:docMk/>
            <pc:sldMk cId="3120671020" sldId="270"/>
            <ac:picMk id="29" creationId="{5A2414DD-B722-C97E-E054-65EC068B8ABF}"/>
          </ac:picMkLst>
        </pc:picChg>
        <pc:picChg chg="add del mod">
          <ac:chgData name="Yannick Querin" userId="9ef38f04d9a47384" providerId="LiveId" clId="{F8788815-41EC-4578-843C-6C82D728A4E5}" dt="2024-03-28T14:01:52.616" v="3387" actId="21"/>
          <ac:picMkLst>
            <pc:docMk/>
            <pc:sldMk cId="3120671020" sldId="270"/>
            <ac:picMk id="35" creationId="{E4BE7A3B-E9FF-6912-B1A8-5AAEDCB5AA6F}"/>
          </ac:picMkLst>
        </pc:picChg>
        <pc:picChg chg="add del mod">
          <ac:chgData name="Yannick Querin" userId="9ef38f04d9a47384" providerId="LiveId" clId="{F8788815-41EC-4578-843C-6C82D728A4E5}" dt="2024-03-28T14:02:33.390" v="3389" actId="21"/>
          <ac:picMkLst>
            <pc:docMk/>
            <pc:sldMk cId="3120671020" sldId="270"/>
            <ac:picMk id="37" creationId="{7658DB3E-7C01-7B0C-14D3-1EF76238DF08}"/>
          </ac:picMkLst>
        </pc:picChg>
        <pc:picChg chg="add mod">
          <ac:chgData name="Yannick Querin" userId="9ef38f04d9a47384" providerId="LiveId" clId="{F8788815-41EC-4578-843C-6C82D728A4E5}" dt="2024-03-28T14:13:45.223" v="3460" actId="14100"/>
          <ac:picMkLst>
            <pc:docMk/>
            <pc:sldMk cId="3120671020" sldId="270"/>
            <ac:picMk id="39" creationId="{F8294569-C3AB-671D-DFBD-E2BF04845564}"/>
          </ac:picMkLst>
        </pc:picChg>
        <pc:picChg chg="add mod">
          <ac:chgData name="Yannick Querin" userId="9ef38f04d9a47384" providerId="LiveId" clId="{F8788815-41EC-4578-843C-6C82D728A4E5}" dt="2024-03-28T14:13:55.839" v="3461" actId="1076"/>
          <ac:picMkLst>
            <pc:docMk/>
            <pc:sldMk cId="3120671020" sldId="270"/>
            <ac:picMk id="43" creationId="{C6D6D456-3CEB-E7A3-7207-A32CFB84C878}"/>
          </ac:picMkLst>
        </pc:picChg>
        <pc:picChg chg="add mod">
          <ac:chgData name="Yannick Querin" userId="9ef38f04d9a47384" providerId="LiveId" clId="{F8788815-41EC-4578-843C-6C82D728A4E5}" dt="2024-03-28T14:19:40.233" v="3472" actId="1076"/>
          <ac:picMkLst>
            <pc:docMk/>
            <pc:sldMk cId="3120671020" sldId="270"/>
            <ac:picMk id="45" creationId="{2BB1B325-37A4-3DA6-FA78-F78DE03F2FE2}"/>
          </ac:picMkLst>
        </pc:picChg>
      </pc:sldChg>
      <pc:sldChg chg="addSp delSp modSp add mod">
        <pc:chgData name="Yannick Querin" userId="9ef38f04d9a47384" providerId="LiveId" clId="{F8788815-41EC-4578-843C-6C82D728A4E5}" dt="2024-03-28T15:40:27.893" v="3891" actId="14100"/>
        <pc:sldMkLst>
          <pc:docMk/>
          <pc:sldMk cId="679182153" sldId="271"/>
        </pc:sldMkLst>
        <pc:spChg chg="mod">
          <ac:chgData name="Yannick Querin" userId="9ef38f04d9a47384" providerId="LiveId" clId="{F8788815-41EC-4578-843C-6C82D728A4E5}" dt="2024-03-28T14:33:57.799" v="3536" actId="20577"/>
          <ac:spMkLst>
            <pc:docMk/>
            <pc:sldMk cId="679182153" sldId="271"/>
            <ac:spMk id="2" creationId="{1BD88552-01B2-503F-9939-3C81D9D96DD7}"/>
          </ac:spMkLst>
        </pc:spChg>
        <pc:spChg chg="add del mod">
          <ac:chgData name="Yannick Querin" userId="9ef38f04d9a47384" providerId="LiveId" clId="{F8788815-41EC-4578-843C-6C82D728A4E5}" dt="2024-03-28T14:50:40.718" v="3545"/>
          <ac:spMkLst>
            <pc:docMk/>
            <pc:sldMk cId="679182153" sldId="271"/>
            <ac:spMk id="7" creationId="{882ECB40-A624-3F49-67D4-DF40B191E991}"/>
          </ac:spMkLst>
        </pc:spChg>
        <pc:spChg chg="add mod">
          <ac:chgData name="Yannick Querin" userId="9ef38f04d9a47384" providerId="LiveId" clId="{F8788815-41EC-4578-843C-6C82D728A4E5}" dt="2024-03-28T15:01:18.578" v="3688" actId="1076"/>
          <ac:spMkLst>
            <pc:docMk/>
            <pc:sldMk cId="679182153" sldId="271"/>
            <ac:spMk id="9" creationId="{4092A010-0675-11E8-90AF-A423815A4B2E}"/>
          </ac:spMkLst>
        </pc:spChg>
        <pc:spChg chg="add mod">
          <ac:chgData name="Yannick Querin" userId="9ef38f04d9a47384" providerId="LiveId" clId="{F8788815-41EC-4578-843C-6C82D728A4E5}" dt="2024-03-28T15:31:12.688" v="3822" actId="1076"/>
          <ac:spMkLst>
            <pc:docMk/>
            <pc:sldMk cId="679182153" sldId="271"/>
            <ac:spMk id="10" creationId="{9FE64340-520A-FA9B-DF4C-F2454EF352C0}"/>
          </ac:spMkLst>
        </pc:spChg>
        <pc:spChg chg="add mod">
          <ac:chgData name="Yannick Querin" userId="9ef38f04d9a47384" providerId="LiveId" clId="{F8788815-41EC-4578-843C-6C82D728A4E5}" dt="2024-03-28T15:31:04.934" v="3820" actId="1076"/>
          <ac:spMkLst>
            <pc:docMk/>
            <pc:sldMk cId="679182153" sldId="271"/>
            <ac:spMk id="13" creationId="{963D1A5C-C867-3D1E-A63D-8A136D10C204}"/>
          </ac:spMkLst>
        </pc:spChg>
        <pc:spChg chg="add mod">
          <ac:chgData name="Yannick Querin" userId="9ef38f04d9a47384" providerId="LiveId" clId="{F8788815-41EC-4578-843C-6C82D728A4E5}" dt="2024-03-28T15:30:55.672" v="3818" actId="1076"/>
          <ac:spMkLst>
            <pc:docMk/>
            <pc:sldMk cId="679182153" sldId="271"/>
            <ac:spMk id="14" creationId="{06CEC5B0-7ABD-2ABE-047B-D71727E7AF85}"/>
          </ac:spMkLst>
        </pc:spChg>
        <pc:spChg chg="add mod">
          <ac:chgData name="Yannick Querin" userId="9ef38f04d9a47384" providerId="LiveId" clId="{F8788815-41EC-4578-843C-6C82D728A4E5}" dt="2024-03-28T15:26:38.743" v="3803" actId="1076"/>
          <ac:spMkLst>
            <pc:docMk/>
            <pc:sldMk cId="679182153" sldId="271"/>
            <ac:spMk id="19" creationId="{05A80A02-77A4-C008-21DF-340404284F65}"/>
          </ac:spMkLst>
        </pc:spChg>
        <pc:spChg chg="add mod">
          <ac:chgData name="Yannick Querin" userId="9ef38f04d9a47384" providerId="LiveId" clId="{F8788815-41EC-4578-843C-6C82D728A4E5}" dt="2024-03-28T15:32:04.308" v="3847" actId="1076"/>
          <ac:spMkLst>
            <pc:docMk/>
            <pc:sldMk cId="679182153" sldId="271"/>
            <ac:spMk id="24" creationId="{5828F8E1-248E-C9E0-659E-30C9892F425F}"/>
          </ac:spMkLst>
        </pc:spChg>
        <pc:spChg chg="add mod">
          <ac:chgData name="Yannick Querin" userId="9ef38f04d9a47384" providerId="LiveId" clId="{F8788815-41EC-4578-843C-6C82D728A4E5}" dt="2024-03-28T15:36:16.719" v="3870" actId="20577"/>
          <ac:spMkLst>
            <pc:docMk/>
            <pc:sldMk cId="679182153" sldId="271"/>
            <ac:spMk id="25" creationId="{A92C94B9-2370-0D17-E577-7438F2A752FB}"/>
          </ac:spMkLst>
        </pc:spChg>
        <pc:spChg chg="add mod">
          <ac:chgData name="Yannick Querin" userId="9ef38f04d9a47384" providerId="LiveId" clId="{F8788815-41EC-4578-843C-6C82D728A4E5}" dt="2024-03-28T15:36:37.661" v="3883" actId="1076"/>
          <ac:spMkLst>
            <pc:docMk/>
            <pc:sldMk cId="679182153" sldId="271"/>
            <ac:spMk id="26" creationId="{F363DBE9-FC2F-C267-EE24-8FE5789800B1}"/>
          </ac:spMkLst>
        </pc:spChg>
        <pc:picChg chg="add mod">
          <ac:chgData name="Yannick Querin" userId="9ef38f04d9a47384" providerId="LiveId" clId="{F8788815-41EC-4578-843C-6C82D728A4E5}" dt="2024-03-28T15:01:23.196" v="3689" actId="1076"/>
          <ac:picMkLst>
            <pc:docMk/>
            <pc:sldMk cId="679182153" sldId="271"/>
            <ac:picMk id="5" creationId="{006A23FA-C7DB-A265-6AFF-FBB3DA7E9F92}"/>
          </ac:picMkLst>
        </pc:picChg>
        <pc:picChg chg="add mod">
          <ac:chgData name="Yannick Querin" userId="9ef38f04d9a47384" providerId="LiveId" clId="{F8788815-41EC-4578-843C-6C82D728A4E5}" dt="2024-03-28T15:31:09.107" v="3821" actId="1076"/>
          <ac:picMkLst>
            <pc:docMk/>
            <pc:sldMk cId="679182153" sldId="271"/>
            <ac:picMk id="12" creationId="{C7B526B0-6E6F-3F02-9C23-DEF07AC459FD}"/>
          </ac:picMkLst>
        </pc:picChg>
        <pc:picChg chg="add mod">
          <ac:chgData name="Yannick Querin" userId="9ef38f04d9a47384" providerId="LiveId" clId="{F8788815-41EC-4578-843C-6C82D728A4E5}" dt="2024-03-28T15:31:00.824" v="3819" actId="1076"/>
          <ac:picMkLst>
            <pc:docMk/>
            <pc:sldMk cId="679182153" sldId="271"/>
            <ac:picMk id="16" creationId="{7236FDB3-254D-B681-81EB-16EEF032599F}"/>
          </ac:picMkLst>
        </pc:picChg>
        <pc:picChg chg="add mod">
          <ac:chgData name="Yannick Querin" userId="9ef38f04d9a47384" providerId="LiveId" clId="{F8788815-41EC-4578-843C-6C82D728A4E5}" dt="2024-03-28T15:30:47.979" v="3817" actId="1076"/>
          <ac:picMkLst>
            <pc:docMk/>
            <pc:sldMk cId="679182153" sldId="271"/>
            <ac:picMk id="18" creationId="{35A78BEF-39CA-2EA5-9388-B6C11ABAE6EC}"/>
          </ac:picMkLst>
        </pc:picChg>
        <pc:picChg chg="add mod">
          <ac:chgData name="Yannick Querin" userId="9ef38f04d9a47384" providerId="LiveId" clId="{F8788815-41EC-4578-843C-6C82D728A4E5}" dt="2024-03-28T15:30:40.211" v="3815" actId="1076"/>
          <ac:picMkLst>
            <pc:docMk/>
            <pc:sldMk cId="679182153" sldId="271"/>
            <ac:picMk id="21" creationId="{339A2B7A-B02F-B749-54E5-E4A45B6E1999}"/>
          </ac:picMkLst>
        </pc:picChg>
        <pc:picChg chg="add mod">
          <ac:chgData name="Yannick Querin" userId="9ef38f04d9a47384" providerId="LiveId" clId="{F8788815-41EC-4578-843C-6C82D728A4E5}" dt="2024-03-28T15:31:20.943" v="3823" actId="1076"/>
          <ac:picMkLst>
            <pc:docMk/>
            <pc:sldMk cId="679182153" sldId="271"/>
            <ac:picMk id="23" creationId="{003A1FE1-3CC2-9C44-3F75-9DA8808F9B4B}"/>
          </ac:picMkLst>
        </pc:picChg>
        <pc:picChg chg="add mod">
          <ac:chgData name="Yannick Querin" userId="9ef38f04d9a47384" providerId="LiveId" clId="{F8788815-41EC-4578-843C-6C82D728A4E5}" dt="2024-03-28T15:35:45.036" v="3862" actId="14100"/>
          <ac:picMkLst>
            <pc:docMk/>
            <pc:sldMk cId="679182153" sldId="271"/>
            <ac:picMk id="28" creationId="{2787F0BA-59A1-6039-4C34-B2ABB24E02CA}"/>
          </ac:picMkLst>
        </pc:picChg>
        <pc:picChg chg="add mod">
          <ac:chgData name="Yannick Querin" userId="9ef38f04d9a47384" providerId="LiveId" clId="{F8788815-41EC-4578-843C-6C82D728A4E5}" dt="2024-03-28T15:40:27.893" v="3891" actId="14100"/>
          <ac:picMkLst>
            <pc:docMk/>
            <pc:sldMk cId="679182153" sldId="271"/>
            <ac:picMk id="30" creationId="{E9B16531-96D1-9E19-E880-3F6F51725EBF}"/>
          </ac:picMkLst>
        </pc:picChg>
      </pc:sldChg>
      <pc:sldChg chg="addSp delSp modSp add mod">
        <pc:chgData name="Yannick Querin" userId="9ef38f04d9a47384" providerId="LiveId" clId="{F8788815-41EC-4578-843C-6C82D728A4E5}" dt="2024-03-28T16:03:45.481" v="4022" actId="1076"/>
        <pc:sldMkLst>
          <pc:docMk/>
          <pc:sldMk cId="2635275967" sldId="272"/>
        </pc:sldMkLst>
        <pc:spChg chg="add del mod">
          <ac:chgData name="Yannick Querin" userId="9ef38f04d9a47384" providerId="LiveId" clId="{F8788815-41EC-4578-843C-6C82D728A4E5}" dt="2024-03-28T15:58:33.281" v="3930"/>
          <ac:spMkLst>
            <pc:docMk/>
            <pc:sldMk cId="2635275967" sldId="272"/>
            <ac:spMk id="3" creationId="{04BA8318-387C-4C86-490D-BA2227AFDCCE}"/>
          </ac:spMkLst>
        </pc:spChg>
        <pc:spChg chg="add mod ord">
          <ac:chgData name="Yannick Querin" userId="9ef38f04d9a47384" providerId="LiveId" clId="{F8788815-41EC-4578-843C-6C82D728A4E5}" dt="2024-03-28T16:00:46.647" v="3948" actId="1076"/>
          <ac:spMkLst>
            <pc:docMk/>
            <pc:sldMk cId="2635275967" sldId="272"/>
            <ac:spMk id="5" creationId="{840E331A-9062-510B-EF31-834D7DC20762}"/>
          </ac:spMkLst>
        </pc:spChg>
        <pc:spChg chg="add mod">
          <ac:chgData name="Yannick Querin" userId="9ef38f04d9a47384" providerId="LiveId" clId="{F8788815-41EC-4578-843C-6C82D728A4E5}" dt="2024-03-28T16:03:36.893" v="4021" actId="1076"/>
          <ac:spMkLst>
            <pc:docMk/>
            <pc:sldMk cId="2635275967" sldId="272"/>
            <ac:spMk id="8" creationId="{9C80BAF7-577C-6BDB-40B9-748ED4C54265}"/>
          </ac:spMkLst>
        </pc:spChg>
        <pc:spChg chg="add mod">
          <ac:chgData name="Yannick Querin" userId="9ef38f04d9a47384" providerId="LiveId" clId="{F8788815-41EC-4578-843C-6C82D728A4E5}" dt="2024-03-28T16:03:45.481" v="4022" actId="1076"/>
          <ac:spMkLst>
            <pc:docMk/>
            <pc:sldMk cId="2635275967" sldId="272"/>
            <ac:spMk id="9" creationId="{D1B8A2B0-D330-569F-279A-5C7C25AB2BCA}"/>
          </ac:spMkLst>
        </pc:spChg>
        <pc:picChg chg="add mod">
          <ac:chgData name="Yannick Querin" userId="9ef38f04d9a47384" providerId="LiveId" clId="{F8788815-41EC-4578-843C-6C82D728A4E5}" dt="2024-03-28T16:00:30.961" v="3946" actId="1076"/>
          <ac:picMkLst>
            <pc:docMk/>
            <pc:sldMk cId="2635275967" sldId="272"/>
            <ac:picMk id="7" creationId="{533CD6C5-DE90-A7A4-7DEE-0AEDC1CFADF0}"/>
          </ac:picMkLst>
        </pc:picChg>
      </pc:sldChg>
      <pc:sldChg chg="addSp delSp modSp add mod">
        <pc:chgData name="Yannick Querin" userId="9ef38f04d9a47384" providerId="LiveId" clId="{F8788815-41EC-4578-843C-6C82D728A4E5}" dt="2024-03-28T16:46:19.311" v="4135" actId="1076"/>
        <pc:sldMkLst>
          <pc:docMk/>
          <pc:sldMk cId="487881081" sldId="273"/>
        </pc:sldMkLst>
        <pc:spChg chg="mod">
          <ac:chgData name="Yannick Querin" userId="9ef38f04d9a47384" providerId="LiveId" clId="{F8788815-41EC-4578-843C-6C82D728A4E5}" dt="2024-03-28T16:31:12.897" v="4057" actId="20577"/>
          <ac:spMkLst>
            <pc:docMk/>
            <pc:sldMk cId="487881081" sldId="273"/>
            <ac:spMk id="2" creationId="{1BD88552-01B2-503F-9939-3C81D9D96DD7}"/>
          </ac:spMkLst>
        </pc:spChg>
        <pc:spChg chg="add del mod">
          <ac:chgData name="Yannick Querin" userId="9ef38f04d9a47384" providerId="LiveId" clId="{F8788815-41EC-4578-843C-6C82D728A4E5}" dt="2024-03-28T16:32:15.664" v="4070"/>
          <ac:spMkLst>
            <pc:docMk/>
            <pc:sldMk cId="487881081" sldId="273"/>
            <ac:spMk id="7" creationId="{8C882729-749C-61A1-7EE0-723A04688EA7}"/>
          </ac:spMkLst>
        </pc:spChg>
        <pc:spChg chg="add mod">
          <ac:chgData name="Yannick Querin" userId="9ef38f04d9a47384" providerId="LiveId" clId="{F8788815-41EC-4578-843C-6C82D728A4E5}" dt="2024-03-28T16:38:28.677" v="4111" actId="1076"/>
          <ac:spMkLst>
            <pc:docMk/>
            <pc:sldMk cId="487881081" sldId="273"/>
            <ac:spMk id="8" creationId="{6EA0331B-5504-179B-668E-A6E4C17F1993}"/>
          </ac:spMkLst>
        </pc:spChg>
        <pc:spChg chg="add mod">
          <ac:chgData name="Yannick Querin" userId="9ef38f04d9a47384" providerId="LiveId" clId="{F8788815-41EC-4578-843C-6C82D728A4E5}" dt="2024-03-28T16:42:25.863" v="4117" actId="14100"/>
          <ac:spMkLst>
            <pc:docMk/>
            <pc:sldMk cId="487881081" sldId="273"/>
            <ac:spMk id="13" creationId="{731D6EC0-636C-DB4A-8D24-CE3BA319CA2C}"/>
          </ac:spMkLst>
        </pc:spChg>
        <pc:picChg chg="add del mod">
          <ac:chgData name="Yannick Querin" userId="9ef38f04d9a47384" providerId="LiveId" clId="{F8788815-41EC-4578-843C-6C82D728A4E5}" dt="2024-03-28T16:35:52.605" v="4094" actId="21"/>
          <ac:picMkLst>
            <pc:docMk/>
            <pc:sldMk cId="487881081" sldId="273"/>
            <ac:picMk id="5" creationId="{4D80845A-B3F4-97E1-246C-6F9B3FB67F89}"/>
          </ac:picMkLst>
        </pc:picChg>
        <pc:picChg chg="add mod">
          <ac:chgData name="Yannick Querin" userId="9ef38f04d9a47384" providerId="LiveId" clId="{F8788815-41EC-4578-843C-6C82D728A4E5}" dt="2024-03-28T16:38:32.939" v="4112" actId="1076"/>
          <ac:picMkLst>
            <pc:docMk/>
            <pc:sldMk cId="487881081" sldId="273"/>
            <ac:picMk id="10" creationId="{DB9CC134-9F86-5F5B-EBDD-0A85C4A54779}"/>
          </ac:picMkLst>
        </pc:picChg>
        <pc:picChg chg="add mod">
          <ac:chgData name="Yannick Querin" userId="9ef38f04d9a47384" providerId="LiveId" clId="{F8788815-41EC-4578-843C-6C82D728A4E5}" dt="2024-03-28T16:38:41.180" v="4113" actId="1076"/>
          <ac:picMkLst>
            <pc:docMk/>
            <pc:sldMk cId="487881081" sldId="273"/>
            <ac:picMk id="12" creationId="{64C97637-72C6-DBBA-B0F8-05745F8A82FE}"/>
          </ac:picMkLst>
        </pc:picChg>
        <pc:picChg chg="add mod">
          <ac:chgData name="Yannick Querin" userId="9ef38f04d9a47384" providerId="LiveId" clId="{F8788815-41EC-4578-843C-6C82D728A4E5}" dt="2024-03-28T16:43:25.709" v="4126" actId="1076"/>
          <ac:picMkLst>
            <pc:docMk/>
            <pc:sldMk cId="487881081" sldId="273"/>
            <ac:picMk id="15" creationId="{452553BE-425A-D713-2390-854502DAF14B}"/>
          </ac:picMkLst>
        </pc:picChg>
        <pc:picChg chg="add mod">
          <ac:chgData name="Yannick Querin" userId="9ef38f04d9a47384" providerId="LiveId" clId="{F8788815-41EC-4578-843C-6C82D728A4E5}" dt="2024-03-28T16:46:19.311" v="4135" actId="1076"/>
          <ac:picMkLst>
            <pc:docMk/>
            <pc:sldMk cId="487881081" sldId="273"/>
            <ac:picMk id="17" creationId="{C3808B07-F50E-4EE0-241F-E474CB7090EB}"/>
          </ac:picMkLst>
        </pc:picChg>
      </pc:sldChg>
      <pc:sldChg chg="modSp add mod">
        <pc:chgData name="Yannick Querin" userId="9ef38f04d9a47384" providerId="LiveId" clId="{F8788815-41EC-4578-843C-6C82D728A4E5}" dt="2024-03-24T17:28:13.260" v="704" actId="207"/>
        <pc:sldMkLst>
          <pc:docMk/>
          <pc:sldMk cId="2182384952" sldId="274"/>
        </pc:sldMkLst>
        <pc:spChg chg="mod">
          <ac:chgData name="Yannick Querin" userId="9ef38f04d9a47384" providerId="LiveId" clId="{F8788815-41EC-4578-843C-6C82D728A4E5}" dt="2024-03-24T17:28:13.260" v="704" actId="207"/>
          <ac:spMkLst>
            <pc:docMk/>
            <pc:sldMk cId="2182384952" sldId="274"/>
            <ac:spMk id="3" creationId="{87BC5041-46E7-EFCE-61AC-662AE83D6D08}"/>
          </ac:spMkLst>
        </pc:spChg>
      </pc:sldChg>
      <pc:sldChg chg="modSp add mod ord">
        <pc:chgData name="Yannick Querin" userId="9ef38f04d9a47384" providerId="LiveId" clId="{F8788815-41EC-4578-843C-6C82D728A4E5}" dt="2024-03-28T15:59:24.995" v="3935" actId="1076"/>
        <pc:sldMkLst>
          <pc:docMk/>
          <pc:sldMk cId="3310070644" sldId="275"/>
        </pc:sldMkLst>
        <pc:spChg chg="mod">
          <ac:chgData name="Yannick Querin" userId="9ef38f04d9a47384" providerId="LiveId" clId="{F8788815-41EC-4578-843C-6C82D728A4E5}" dt="2024-03-28T15:59:24.403" v="3934" actId="1076"/>
          <ac:spMkLst>
            <pc:docMk/>
            <pc:sldMk cId="3310070644" sldId="275"/>
            <ac:spMk id="3" creationId="{87BC5041-46E7-EFCE-61AC-662AE83D6D08}"/>
          </ac:spMkLst>
        </pc:spChg>
        <pc:spChg chg="mod">
          <ac:chgData name="Yannick Querin" userId="9ef38f04d9a47384" providerId="LiveId" clId="{F8788815-41EC-4578-843C-6C82D728A4E5}" dt="2024-03-28T15:59:24.995" v="3935" actId="1076"/>
          <ac:spMkLst>
            <pc:docMk/>
            <pc:sldMk cId="3310070644" sldId="275"/>
            <ac:spMk id="12" creationId="{A823A2F4-A371-4428-44DC-E58FBCA0A866}"/>
          </ac:spMkLst>
        </pc:spChg>
      </pc:sldChg>
      <pc:sldChg chg="delSp modSp add mod ord">
        <pc:chgData name="Yannick Querin" userId="9ef38f04d9a47384" providerId="LiveId" clId="{F8788815-41EC-4578-843C-6C82D728A4E5}" dt="2024-03-28T16:48:07.215" v="4205" actId="1076"/>
        <pc:sldMkLst>
          <pc:docMk/>
          <pc:sldMk cId="4142177723" sldId="276"/>
        </pc:sldMkLst>
        <pc:spChg chg="mod">
          <ac:chgData name="Yannick Querin" userId="9ef38f04d9a47384" providerId="LiveId" clId="{F8788815-41EC-4578-843C-6C82D728A4E5}" dt="2024-03-28T16:47:48.844" v="4201" actId="20577"/>
          <ac:spMkLst>
            <pc:docMk/>
            <pc:sldMk cId="4142177723" sldId="276"/>
            <ac:spMk id="2" creationId="{1BD88552-01B2-503F-9939-3C81D9D96DD7}"/>
          </ac:spMkLst>
        </pc:spChg>
        <pc:spChg chg="del">
          <ac:chgData name="Yannick Querin" userId="9ef38f04d9a47384" providerId="LiveId" clId="{F8788815-41EC-4578-843C-6C82D728A4E5}" dt="2024-03-28T16:48:00.698" v="4203" actId="21"/>
          <ac:spMkLst>
            <pc:docMk/>
            <pc:sldMk cId="4142177723" sldId="276"/>
            <ac:spMk id="5" creationId="{840E331A-9062-510B-EF31-834D7DC20762}"/>
          </ac:spMkLst>
        </pc:spChg>
        <pc:spChg chg="del">
          <ac:chgData name="Yannick Querin" userId="9ef38f04d9a47384" providerId="LiveId" clId="{F8788815-41EC-4578-843C-6C82D728A4E5}" dt="2024-03-28T16:48:04.579" v="4204" actId="21"/>
          <ac:spMkLst>
            <pc:docMk/>
            <pc:sldMk cId="4142177723" sldId="276"/>
            <ac:spMk id="8" creationId="{9C80BAF7-577C-6BDB-40B9-748ED4C54265}"/>
          </ac:spMkLst>
        </pc:spChg>
        <pc:spChg chg="mod">
          <ac:chgData name="Yannick Querin" userId="9ef38f04d9a47384" providerId="LiveId" clId="{F8788815-41EC-4578-843C-6C82D728A4E5}" dt="2024-03-28T16:48:07.215" v="4205" actId="1076"/>
          <ac:spMkLst>
            <pc:docMk/>
            <pc:sldMk cId="4142177723" sldId="276"/>
            <ac:spMk id="9" creationId="{D1B8A2B0-D330-569F-279A-5C7C25AB2BCA}"/>
          </ac:spMkLst>
        </pc:spChg>
        <pc:picChg chg="del">
          <ac:chgData name="Yannick Querin" userId="9ef38f04d9a47384" providerId="LiveId" clId="{F8788815-41EC-4578-843C-6C82D728A4E5}" dt="2024-03-28T16:47:54.993" v="4202" actId="21"/>
          <ac:picMkLst>
            <pc:docMk/>
            <pc:sldMk cId="4142177723" sldId="276"/>
            <ac:picMk id="7" creationId="{533CD6C5-DE90-A7A4-7DEE-0AEDC1CFADF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08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06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75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0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73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6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92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48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7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69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81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469DD-498A-4C33-8071-06A193951AAC}" type="datetimeFigureOut">
              <a:rPr lang="fr-FR" smtClean="0"/>
              <a:t>31/03/2024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32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12" Type="http://schemas.openxmlformats.org/officeDocument/2006/relationships/image" Target="../media/image5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55.jpe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4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55.jpe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flou, jaune, orange, Ambré">
            <a:extLst>
              <a:ext uri="{FF2B5EF4-FFF2-40B4-BE49-F238E27FC236}">
                <a16:creationId xmlns:a16="http://schemas.microsoft.com/office/drawing/2014/main" id="{6D839DB5-E875-1D0A-ACDD-853C3C86C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6CBD30-CACA-8E26-F266-A0A191C40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7347" y="2648059"/>
            <a:ext cx="2435604" cy="331364"/>
          </a:xfrm>
        </p:spPr>
        <p:txBody>
          <a:bodyPr>
            <a:normAutofit fontScale="90000"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DONNEES</a:t>
            </a:r>
            <a:r>
              <a:rPr lang="fr-F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TEXTUELLES</a:t>
            </a:r>
            <a:r>
              <a:rPr lang="fr-F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92FB92-9B39-761A-63A2-5776ABD6B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011" y="3231858"/>
            <a:ext cx="2304177" cy="394283"/>
          </a:xfrm>
        </p:spPr>
        <p:txBody>
          <a:bodyPr>
            <a:normAutofit/>
          </a:bodyPr>
          <a:lstStyle/>
          <a:p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DONNEES IMAGES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361F70-44F4-225D-1689-7342BDDA10CA}"/>
              </a:ext>
            </a:extLst>
          </p:cNvPr>
          <p:cNvSpPr/>
          <p:nvPr/>
        </p:nvSpPr>
        <p:spPr>
          <a:xfrm>
            <a:off x="1107347" y="1122363"/>
            <a:ext cx="5444455" cy="115944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Classifier automatiquement</a:t>
            </a:r>
          </a:p>
          <a:p>
            <a:pPr algn="ctr"/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 biens de consommation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B7478E04-0A14-14A0-3274-7B50AA994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127" y="613163"/>
            <a:ext cx="3463873" cy="2200578"/>
          </a:xfrm>
          <a:prstGeom prst="rect">
            <a:avLst/>
          </a:prstGeom>
        </p:spPr>
      </p:pic>
      <p:pic>
        <p:nvPicPr>
          <p:cNvPr id="8" name="Image 7" descr="Une image contenant texte, Police, Graphique, typographie">
            <a:extLst>
              <a:ext uri="{FF2B5EF4-FFF2-40B4-BE49-F238E27FC236}">
                <a16:creationId xmlns:a16="http://schemas.microsoft.com/office/drawing/2014/main" id="{24774061-923B-F893-2801-C7FC05265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06" y="3077994"/>
            <a:ext cx="4418644" cy="2247913"/>
          </a:xfrm>
          <a:prstGeom prst="rect">
            <a:avLst/>
          </a:prstGeom>
        </p:spPr>
      </p:pic>
      <p:pic>
        <p:nvPicPr>
          <p:cNvPr id="10" name="Image 9" descr="Une image contenant habits, chaussures, pantalon, Pantalons">
            <a:extLst>
              <a:ext uri="{FF2B5EF4-FFF2-40B4-BE49-F238E27FC236}">
                <a16:creationId xmlns:a16="http://schemas.microsoft.com/office/drawing/2014/main" id="{2C37815F-36E6-5737-A389-8A0049FA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5" y="3626141"/>
            <a:ext cx="4875850" cy="24193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9AAEF27-6410-38D3-E3AC-1BEC66940296}"/>
              </a:ext>
            </a:extLst>
          </p:cNvPr>
          <p:cNvSpPr txBox="1"/>
          <p:nvPr/>
        </p:nvSpPr>
        <p:spPr>
          <a:xfrm>
            <a:off x="283606" y="6274965"/>
            <a:ext cx="49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i="1" dirty="0"/>
              <a:t>Soutenance Projet 6                OpenClassrooms - Quérin Yannick -  /03/2024</a:t>
            </a:r>
          </a:p>
        </p:txBody>
      </p:sp>
      <p:pic>
        <p:nvPicPr>
          <p:cNvPr id="13" name="Image 12" descr="Une image contenant Graphique, symbole, logo, Bleu électrique">
            <a:extLst>
              <a:ext uri="{FF2B5EF4-FFF2-40B4-BE49-F238E27FC236}">
                <a16:creationId xmlns:a16="http://schemas.microsoft.com/office/drawing/2014/main" id="{DEDA73DB-2A5D-7683-0903-45D23EC00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35" y="6260394"/>
            <a:ext cx="290751" cy="29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Fréquence de mots 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Tracé, ligne, diagramme, pente">
            <a:extLst>
              <a:ext uri="{FF2B5EF4-FFF2-40B4-BE49-F238E27FC236}">
                <a16:creationId xmlns:a16="http://schemas.microsoft.com/office/drawing/2014/main" id="{006A23FA-C7DB-A265-6AFF-FBB3DA7E9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3" y="1437656"/>
            <a:ext cx="7933107" cy="17679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092A010-0675-11E8-90AF-A423815A4B2E}"/>
              </a:ext>
            </a:extLst>
          </p:cNvPr>
          <p:cNvSpPr txBox="1"/>
          <p:nvPr/>
        </p:nvSpPr>
        <p:spPr>
          <a:xfrm>
            <a:off x="478173" y="873808"/>
            <a:ext cx="5704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Mots les plus fréquents: variables descriptions et produits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64340-520A-FA9B-DF4C-F2454EF352C0}"/>
              </a:ext>
            </a:extLst>
          </p:cNvPr>
          <p:cNvSpPr txBox="1"/>
          <p:nvPr/>
        </p:nvSpPr>
        <p:spPr>
          <a:xfrm>
            <a:off x="1117109" y="3216147"/>
            <a:ext cx="97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Furnishing</a:t>
            </a:r>
          </a:p>
        </p:txBody>
      </p:sp>
      <p:pic>
        <p:nvPicPr>
          <p:cNvPr id="12" name="Image 11" descr="Une image contenant texte, Police, capture d’écran, nombre">
            <a:extLst>
              <a:ext uri="{FF2B5EF4-FFF2-40B4-BE49-F238E27FC236}">
                <a16:creationId xmlns:a16="http://schemas.microsoft.com/office/drawing/2014/main" id="{C7B526B0-6E6F-3F02-9C23-DEF07AC45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4" y="3652349"/>
            <a:ext cx="2288494" cy="111259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63D1A5C-C867-3D1E-A63D-8A136D10C204}"/>
              </a:ext>
            </a:extLst>
          </p:cNvPr>
          <p:cNvSpPr txBox="1"/>
          <p:nvPr/>
        </p:nvSpPr>
        <p:spPr>
          <a:xfrm>
            <a:off x="4027496" y="3207519"/>
            <a:ext cx="60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Baby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CEC5B0-7ABD-2ABE-047B-D71727E7AF85}"/>
              </a:ext>
            </a:extLst>
          </p:cNvPr>
          <p:cNvSpPr txBox="1"/>
          <p:nvPr/>
        </p:nvSpPr>
        <p:spPr>
          <a:xfrm>
            <a:off x="6721142" y="3210107"/>
            <a:ext cx="782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Watch</a:t>
            </a:r>
          </a:p>
        </p:txBody>
      </p:sp>
      <p:pic>
        <p:nvPicPr>
          <p:cNvPr id="16" name="Image 15" descr="Une image contenant texte, Police, typographie, conception&#10;&#10;Description générée automatiquement">
            <a:extLst>
              <a:ext uri="{FF2B5EF4-FFF2-40B4-BE49-F238E27FC236}">
                <a16:creationId xmlns:a16="http://schemas.microsoft.com/office/drawing/2014/main" id="{7236FDB3-254D-B681-81EB-16EEF032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14" y="3623586"/>
            <a:ext cx="2288494" cy="1170124"/>
          </a:xfrm>
          <a:prstGeom prst="rect">
            <a:avLst/>
          </a:prstGeom>
        </p:spPr>
      </p:pic>
      <p:pic>
        <p:nvPicPr>
          <p:cNvPr id="18" name="Image 17" descr="Une image contenant texte, Police, nombre, typographie">
            <a:extLst>
              <a:ext uri="{FF2B5EF4-FFF2-40B4-BE49-F238E27FC236}">
                <a16:creationId xmlns:a16="http://schemas.microsoft.com/office/drawing/2014/main" id="{35A78BEF-39CA-2EA5-9388-B6C11ABAE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4" y="3623586"/>
            <a:ext cx="2486374" cy="119902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5A80A02-77A4-C008-21DF-340404284F65}"/>
              </a:ext>
            </a:extLst>
          </p:cNvPr>
          <p:cNvSpPr txBox="1"/>
          <p:nvPr/>
        </p:nvSpPr>
        <p:spPr>
          <a:xfrm>
            <a:off x="9441378" y="3215092"/>
            <a:ext cx="710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Decor</a:t>
            </a:r>
          </a:p>
        </p:txBody>
      </p:sp>
      <p:pic>
        <p:nvPicPr>
          <p:cNvPr id="21" name="Image 20" descr="Une image contenant texte, Police, capture d’écran, Graphique">
            <a:extLst>
              <a:ext uri="{FF2B5EF4-FFF2-40B4-BE49-F238E27FC236}">
                <a16:creationId xmlns:a16="http://schemas.microsoft.com/office/drawing/2014/main" id="{339A2B7A-B02F-B749-54E5-E4A45B6E1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59" y="3582887"/>
            <a:ext cx="2486375" cy="1210823"/>
          </a:xfrm>
          <a:prstGeom prst="rect">
            <a:avLst/>
          </a:prstGeom>
        </p:spPr>
      </p:pic>
      <p:pic>
        <p:nvPicPr>
          <p:cNvPr id="23" name="Image 22" descr="Une image contenant texte, Police, capture d’écran, typographie">
            <a:extLst>
              <a:ext uri="{FF2B5EF4-FFF2-40B4-BE49-F238E27FC236}">
                <a16:creationId xmlns:a16="http://schemas.microsoft.com/office/drawing/2014/main" id="{003A1FE1-3CC2-9C44-3F75-9DA8808F9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8" y="5371202"/>
            <a:ext cx="2291106" cy="122598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828F8E1-248E-C9E0-659E-30C9892F425F}"/>
              </a:ext>
            </a:extLst>
          </p:cNvPr>
          <p:cNvSpPr txBox="1"/>
          <p:nvPr/>
        </p:nvSpPr>
        <p:spPr>
          <a:xfrm>
            <a:off x="1079398" y="4914185"/>
            <a:ext cx="80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Kitchen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92C94B9-2370-0D17-E577-7438F2A752FB}"/>
              </a:ext>
            </a:extLst>
          </p:cNvPr>
          <p:cNvSpPr txBox="1"/>
          <p:nvPr/>
        </p:nvSpPr>
        <p:spPr>
          <a:xfrm>
            <a:off x="3928696" y="4920283"/>
            <a:ext cx="80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Beauty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363DBE9-FC2F-C267-EE24-8FE5789800B1}"/>
              </a:ext>
            </a:extLst>
          </p:cNvPr>
          <p:cNvSpPr txBox="1"/>
          <p:nvPr/>
        </p:nvSpPr>
        <p:spPr>
          <a:xfrm>
            <a:off x="6562887" y="4914184"/>
            <a:ext cx="109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Computers</a:t>
            </a:r>
          </a:p>
        </p:txBody>
      </p:sp>
      <p:pic>
        <p:nvPicPr>
          <p:cNvPr id="28" name="Image 27" descr="Une image contenant texte, Police, typographie, conception">
            <a:extLst>
              <a:ext uri="{FF2B5EF4-FFF2-40B4-BE49-F238E27FC236}">
                <a16:creationId xmlns:a16="http://schemas.microsoft.com/office/drawing/2014/main" id="{2787F0BA-59A1-6039-4C34-B2ABB24E02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14" y="5329239"/>
            <a:ext cx="2288494" cy="1256686"/>
          </a:xfrm>
          <a:prstGeom prst="rect">
            <a:avLst/>
          </a:prstGeom>
        </p:spPr>
      </p:pic>
      <p:pic>
        <p:nvPicPr>
          <p:cNvPr id="30" name="Image 29" descr="Une image contenant texte, Police, typographie, conception">
            <a:extLst>
              <a:ext uri="{FF2B5EF4-FFF2-40B4-BE49-F238E27FC236}">
                <a16:creationId xmlns:a16="http://schemas.microsoft.com/office/drawing/2014/main" id="{E9B16531-96D1-9E19-E880-3F6F51725E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69" y="5272221"/>
            <a:ext cx="2384780" cy="13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7" name="Image 6" descr="Une image contenant accessoire, sac à provisions, sac, sac à main">
            <a:extLst>
              <a:ext uri="{FF2B5EF4-FFF2-40B4-BE49-F238E27FC236}">
                <a16:creationId xmlns:a16="http://schemas.microsoft.com/office/drawing/2014/main" id="{533CD6C5-DE90-A7A4-7DEE-0AEDC1CF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7421" y="2614532"/>
            <a:ext cx="1266529" cy="9818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E331A-9062-510B-EF31-834D7DC20762}"/>
              </a:ext>
            </a:extLst>
          </p:cNvPr>
          <p:cNvSpPr txBox="1"/>
          <p:nvPr/>
        </p:nvSpPr>
        <p:spPr>
          <a:xfrm>
            <a:off x="3246541" y="2905780"/>
            <a:ext cx="37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80BAF7-577C-6BDB-40B9-748ED4C54265}"/>
              </a:ext>
            </a:extLst>
          </p:cNvPr>
          <p:cNvSpPr txBox="1"/>
          <p:nvPr/>
        </p:nvSpPr>
        <p:spPr>
          <a:xfrm>
            <a:off x="4065758" y="2967335"/>
            <a:ext cx="406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Traitement données textuelles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B8A2B0-D330-569F-279A-5C7C25AB2BCA}"/>
              </a:ext>
            </a:extLst>
          </p:cNvPr>
          <p:cNvSpPr txBox="1"/>
          <p:nvPr/>
        </p:nvSpPr>
        <p:spPr>
          <a:xfrm>
            <a:off x="3273454" y="3955628"/>
            <a:ext cx="537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NLP –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63527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Réduction de dimension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A0331B-5504-179B-668E-A6E4C17F1993}"/>
              </a:ext>
            </a:extLst>
          </p:cNvPr>
          <p:cNvSpPr txBox="1"/>
          <p:nvPr/>
        </p:nvSpPr>
        <p:spPr>
          <a:xfrm>
            <a:off x="4636665" y="950373"/>
            <a:ext cx="167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TSNE_CV</a:t>
            </a:r>
            <a:endParaRPr lang="fr-FR" dirty="0"/>
          </a:p>
        </p:txBody>
      </p:sp>
      <p:pic>
        <p:nvPicPr>
          <p:cNvPr id="10" name="Image 9" descr="Une image contenant texte, capture d’écran, diagramme, carte">
            <a:extLst>
              <a:ext uri="{FF2B5EF4-FFF2-40B4-BE49-F238E27FC236}">
                <a16:creationId xmlns:a16="http://schemas.microsoft.com/office/drawing/2014/main" id="{DB9CC134-9F86-5F5B-EBDD-0A85C4A54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65" y="1360505"/>
            <a:ext cx="4948343" cy="2295117"/>
          </a:xfrm>
          <a:prstGeom prst="rect">
            <a:avLst/>
          </a:prstGeom>
        </p:spPr>
      </p:pic>
      <p:pic>
        <p:nvPicPr>
          <p:cNvPr id="12" name="Image 11" descr="Une image contenant texte, capture d’écran, carte, diagramme">
            <a:extLst>
              <a:ext uri="{FF2B5EF4-FFF2-40B4-BE49-F238E27FC236}">
                <a16:creationId xmlns:a16="http://schemas.microsoft.com/office/drawing/2014/main" id="{64C97637-72C6-DBBA-B0F8-05745F8A8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65" y="3909268"/>
            <a:ext cx="4948343" cy="213153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31D6EC0-636C-DB4A-8D24-CE3BA319CA2C}"/>
              </a:ext>
            </a:extLst>
          </p:cNvPr>
          <p:cNvSpPr txBox="1"/>
          <p:nvPr/>
        </p:nvSpPr>
        <p:spPr>
          <a:xfrm>
            <a:off x="393234" y="991173"/>
            <a:ext cx="106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TSNE_CV</a:t>
            </a:r>
            <a:endParaRPr lang="fr-FR" dirty="0"/>
          </a:p>
        </p:txBody>
      </p:sp>
      <p:pic>
        <p:nvPicPr>
          <p:cNvPr id="15" name="Image 14" descr="Une image contenant texte, carte, capture d’écran">
            <a:extLst>
              <a:ext uri="{FF2B5EF4-FFF2-40B4-BE49-F238E27FC236}">
                <a16:creationId xmlns:a16="http://schemas.microsoft.com/office/drawing/2014/main" id="{452553BE-425A-D713-2390-854502DAF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5" y="1374161"/>
            <a:ext cx="4028715" cy="2392408"/>
          </a:xfrm>
          <a:prstGeom prst="rect">
            <a:avLst/>
          </a:prstGeom>
        </p:spPr>
      </p:pic>
      <p:pic>
        <p:nvPicPr>
          <p:cNvPr id="17" name="Image 16" descr="Une image contenant texte, carte">
            <a:extLst>
              <a:ext uri="{FF2B5EF4-FFF2-40B4-BE49-F238E27FC236}">
                <a16:creationId xmlns:a16="http://schemas.microsoft.com/office/drawing/2014/main" id="{C3808B07-F50E-4EE0-241F-E474CB709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2" y="3821421"/>
            <a:ext cx="3931738" cy="22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8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Réduction de dimension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A0331B-5504-179B-668E-A6E4C17F1993}"/>
              </a:ext>
            </a:extLst>
          </p:cNvPr>
          <p:cNvSpPr txBox="1"/>
          <p:nvPr/>
        </p:nvSpPr>
        <p:spPr>
          <a:xfrm>
            <a:off x="4636664" y="950373"/>
            <a:ext cx="203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TSNE_TFIDF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1D6EC0-636C-DB4A-8D24-CE3BA319CA2C}"/>
              </a:ext>
            </a:extLst>
          </p:cNvPr>
          <p:cNvSpPr txBox="1"/>
          <p:nvPr/>
        </p:nvSpPr>
        <p:spPr>
          <a:xfrm>
            <a:off x="393234" y="991173"/>
            <a:ext cx="135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TSNE_TFIDF</a:t>
            </a:r>
            <a:endParaRPr lang="fr-FR" dirty="0"/>
          </a:p>
        </p:txBody>
      </p:sp>
      <p:pic>
        <p:nvPicPr>
          <p:cNvPr id="5" name="Image 4" descr="Une image contenant texte, fleur, capture d’écran, motif">
            <a:extLst>
              <a:ext uri="{FF2B5EF4-FFF2-40B4-BE49-F238E27FC236}">
                <a16:creationId xmlns:a16="http://schemas.microsoft.com/office/drawing/2014/main" id="{88A4CE66-7414-008E-0095-E4D2109D1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2" y="1401305"/>
            <a:ext cx="6503916" cy="2650922"/>
          </a:xfrm>
          <a:prstGeom prst="rect">
            <a:avLst/>
          </a:prstGeom>
        </p:spPr>
      </p:pic>
      <p:pic>
        <p:nvPicPr>
          <p:cNvPr id="9" name="Image 8" descr="Une image contenant texte, capture d’écran">
            <a:extLst>
              <a:ext uri="{FF2B5EF4-FFF2-40B4-BE49-F238E27FC236}">
                <a16:creationId xmlns:a16="http://schemas.microsoft.com/office/drawing/2014/main" id="{34499005-5DEF-23C7-D252-5DC810B39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260"/>
            <a:ext cx="5076139" cy="2610122"/>
          </a:xfrm>
          <a:prstGeom prst="rect">
            <a:avLst/>
          </a:prstGeom>
        </p:spPr>
      </p:pic>
      <p:pic>
        <p:nvPicPr>
          <p:cNvPr id="14" name="Image 13" descr="Une image contenant texte, fleur, motif">
            <a:extLst>
              <a:ext uri="{FF2B5EF4-FFF2-40B4-BE49-F238E27FC236}">
                <a16:creationId xmlns:a16="http://schemas.microsoft.com/office/drawing/2014/main" id="{E694D293-7321-8676-9BA7-D7A9CBB42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54" y="4207078"/>
            <a:ext cx="6384023" cy="2650922"/>
          </a:xfrm>
          <a:prstGeom prst="rect">
            <a:avLst/>
          </a:prstGeom>
        </p:spPr>
      </p:pic>
      <p:pic>
        <p:nvPicPr>
          <p:cNvPr id="18" name="Image 17" descr="Une image contenant texte, capture d’écran">
            <a:extLst>
              <a:ext uri="{FF2B5EF4-FFF2-40B4-BE49-F238E27FC236}">
                <a16:creationId xmlns:a16="http://schemas.microsoft.com/office/drawing/2014/main" id="{862F3ED0-3372-EF29-FAE3-AF86CE0D8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4290"/>
            <a:ext cx="5159229" cy="28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0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non supervisée KMeans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30F3A96-1B5A-BAA8-61E3-55FD7595ACEF}"/>
              </a:ext>
            </a:extLst>
          </p:cNvPr>
          <p:cNvSpPr txBox="1"/>
          <p:nvPr/>
        </p:nvSpPr>
        <p:spPr>
          <a:xfrm>
            <a:off x="0" y="1192507"/>
            <a:ext cx="220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CV PRODS LEM</a:t>
            </a:r>
            <a:endParaRPr lang="fr-FR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E1A968-0F08-30D4-D2F4-4E7EA1B7C7E3}"/>
              </a:ext>
            </a:extLst>
          </p:cNvPr>
          <p:cNvSpPr txBox="1"/>
          <p:nvPr/>
        </p:nvSpPr>
        <p:spPr>
          <a:xfrm>
            <a:off x="2207354" y="1192506"/>
            <a:ext cx="231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CV PRODS STEM</a:t>
            </a:r>
            <a:endParaRPr lang="fr-FR" sz="1400" dirty="0"/>
          </a:p>
        </p:txBody>
      </p:sp>
      <p:pic>
        <p:nvPicPr>
          <p:cNvPr id="8" name="Image 7" descr="Une image contenant texte, capture d’écran, carte, diagramme">
            <a:extLst>
              <a:ext uri="{FF2B5EF4-FFF2-40B4-BE49-F238E27FC236}">
                <a16:creationId xmlns:a16="http://schemas.microsoft.com/office/drawing/2014/main" id="{2DAE4A13-3C5B-3E4B-742E-668400F16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" y="1560352"/>
            <a:ext cx="2164210" cy="2779850"/>
          </a:xfrm>
          <a:prstGeom prst="rect">
            <a:avLst/>
          </a:prstGeom>
        </p:spPr>
      </p:pic>
      <p:pic>
        <p:nvPicPr>
          <p:cNvPr id="11" name="Image 10" descr="Une image contenant texte, capture d’écran">
            <a:extLst>
              <a:ext uri="{FF2B5EF4-FFF2-40B4-BE49-F238E27FC236}">
                <a16:creationId xmlns:a16="http://schemas.microsoft.com/office/drawing/2014/main" id="{DFFA00B8-F2D3-FC0E-C676-24B0CA5B0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08" y="1560352"/>
            <a:ext cx="2390092" cy="2779850"/>
          </a:xfrm>
          <a:prstGeom prst="rect">
            <a:avLst/>
          </a:prstGeom>
        </p:spPr>
      </p:pic>
      <p:pic>
        <p:nvPicPr>
          <p:cNvPr id="13" name="Image 12" descr="Une image contenant texte, capture d’écran, carte">
            <a:extLst>
              <a:ext uri="{FF2B5EF4-FFF2-40B4-BE49-F238E27FC236}">
                <a16:creationId xmlns:a16="http://schemas.microsoft.com/office/drawing/2014/main" id="{A88FDB00-5F08-B5A4-7D98-359D9E83F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00" y="1560352"/>
            <a:ext cx="2650133" cy="27798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79D5190-8224-3B85-8C63-119B4AC9A69D}"/>
              </a:ext>
            </a:extLst>
          </p:cNvPr>
          <p:cNvSpPr txBox="1"/>
          <p:nvPr/>
        </p:nvSpPr>
        <p:spPr>
          <a:xfrm>
            <a:off x="6106488" y="1192504"/>
            <a:ext cx="170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CV PRODS LEM</a:t>
            </a:r>
            <a:endParaRPr lang="fr-FR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DCD594-A24F-1A95-8579-068CC1BAD9DC}"/>
              </a:ext>
            </a:extLst>
          </p:cNvPr>
          <p:cNvSpPr txBox="1"/>
          <p:nvPr/>
        </p:nvSpPr>
        <p:spPr>
          <a:xfrm>
            <a:off x="8826965" y="1192504"/>
            <a:ext cx="180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CV PRODS STEM</a:t>
            </a:r>
            <a:endParaRPr lang="fr-FR" sz="1400" dirty="0"/>
          </a:p>
        </p:txBody>
      </p:sp>
      <p:pic>
        <p:nvPicPr>
          <p:cNvPr id="17" name="Image 16" descr="Une image contenant texte, capture d’écran">
            <a:extLst>
              <a:ext uri="{FF2B5EF4-FFF2-40B4-BE49-F238E27FC236}">
                <a16:creationId xmlns:a16="http://schemas.microsoft.com/office/drawing/2014/main" id="{51D5B963-E87F-F983-2D07-4FA7673EA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27" y="1560352"/>
            <a:ext cx="2402156" cy="2709644"/>
          </a:xfrm>
          <a:prstGeom prst="rect">
            <a:avLst/>
          </a:prstGeom>
        </p:spPr>
      </p:pic>
      <p:pic>
        <p:nvPicPr>
          <p:cNvPr id="19" name="Image 18" descr="Une image contenant texte, capture d’écran, nombre, carré">
            <a:extLst>
              <a:ext uri="{FF2B5EF4-FFF2-40B4-BE49-F238E27FC236}">
                <a16:creationId xmlns:a16="http://schemas.microsoft.com/office/drawing/2014/main" id="{50606787-6151-208E-18B5-68522A548B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83" y="4449205"/>
            <a:ext cx="2682844" cy="169688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BDE36F4-E82C-D09C-1425-A9E6F7C23EAD}"/>
              </a:ext>
            </a:extLst>
          </p:cNvPr>
          <p:cNvSpPr txBox="1"/>
          <p:nvPr/>
        </p:nvSpPr>
        <p:spPr>
          <a:xfrm>
            <a:off x="8754907" y="6210614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0,40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0,66</a:t>
            </a:r>
          </a:p>
        </p:txBody>
      </p:sp>
      <p:pic>
        <p:nvPicPr>
          <p:cNvPr id="22" name="Image 21" descr="Une image contenant texte, capture d’écran, nombre, Rectangle">
            <a:extLst>
              <a:ext uri="{FF2B5EF4-FFF2-40B4-BE49-F238E27FC236}">
                <a16:creationId xmlns:a16="http://schemas.microsoft.com/office/drawing/2014/main" id="{280ABAD6-13C6-A5AB-E752-AEBC47E2E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09" y="4400271"/>
            <a:ext cx="2486484" cy="174582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0AE0C91-645A-2A11-9E18-B2024DA64E03}"/>
              </a:ext>
            </a:extLst>
          </p:cNvPr>
          <p:cNvSpPr txBox="1"/>
          <p:nvPr/>
        </p:nvSpPr>
        <p:spPr>
          <a:xfrm>
            <a:off x="2600037" y="6183754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0,31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0,58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9591D6A-E5E0-C529-5276-B188F30E0C79}"/>
              </a:ext>
            </a:extLst>
          </p:cNvPr>
          <p:cNvSpPr txBox="1"/>
          <p:nvPr/>
        </p:nvSpPr>
        <p:spPr>
          <a:xfrm>
            <a:off x="182756" y="617536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0,31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0,59</a:t>
            </a:r>
          </a:p>
        </p:txBody>
      </p:sp>
      <p:pic>
        <p:nvPicPr>
          <p:cNvPr id="26" name="Image 25" descr="Une image contenant texte, capture d’écran, nombre, Rectangle">
            <a:extLst>
              <a:ext uri="{FF2B5EF4-FFF2-40B4-BE49-F238E27FC236}">
                <a16:creationId xmlns:a16="http://schemas.microsoft.com/office/drawing/2014/main" id="{6484A8BF-5E9F-D54C-A01C-B234DC2162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0270"/>
            <a:ext cx="2315362" cy="174582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2AABE75-8649-B93D-41DF-E18FABE9441E}"/>
              </a:ext>
            </a:extLst>
          </p:cNvPr>
          <p:cNvSpPr txBox="1"/>
          <p:nvPr/>
        </p:nvSpPr>
        <p:spPr>
          <a:xfrm>
            <a:off x="5962126" y="6183754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0,32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0,59</a:t>
            </a:r>
          </a:p>
        </p:txBody>
      </p:sp>
      <p:pic>
        <p:nvPicPr>
          <p:cNvPr id="31" name="Image 30" descr="Une image contenant texte, capture d’écran, nombre, Rectangle">
            <a:extLst>
              <a:ext uri="{FF2B5EF4-FFF2-40B4-BE49-F238E27FC236}">
                <a16:creationId xmlns:a16="http://schemas.microsoft.com/office/drawing/2014/main" id="{2693738B-39DD-9ECE-5D00-BFB15CB30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20" y="4508530"/>
            <a:ext cx="2390092" cy="15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7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4DA7825A-1553-CB8B-6683-1BBB48EDE3DB}"/>
              </a:ext>
            </a:extLst>
          </p:cNvPr>
          <p:cNvSpPr/>
          <p:nvPr/>
        </p:nvSpPr>
        <p:spPr>
          <a:xfrm>
            <a:off x="5465707" y="6175365"/>
            <a:ext cx="2650183" cy="62002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non supervisée KMeans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30F3A96-1B5A-BAA8-61E3-55FD7595ACEF}"/>
              </a:ext>
            </a:extLst>
          </p:cNvPr>
          <p:cNvSpPr txBox="1"/>
          <p:nvPr/>
        </p:nvSpPr>
        <p:spPr>
          <a:xfrm>
            <a:off x="182756" y="1192504"/>
            <a:ext cx="2444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TFIDF PRODS LEM</a:t>
            </a:r>
            <a:endParaRPr lang="fr-FR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E1A968-0F08-30D4-D2F4-4E7EA1B7C7E3}"/>
              </a:ext>
            </a:extLst>
          </p:cNvPr>
          <p:cNvSpPr txBox="1"/>
          <p:nvPr/>
        </p:nvSpPr>
        <p:spPr>
          <a:xfrm>
            <a:off x="2746919" y="1192504"/>
            <a:ext cx="259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TFIDF PRODS STEM</a:t>
            </a:r>
            <a:endParaRPr lang="fr-FR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79D5190-8224-3B85-8C63-119B4AC9A69D}"/>
              </a:ext>
            </a:extLst>
          </p:cNvPr>
          <p:cNvSpPr txBox="1"/>
          <p:nvPr/>
        </p:nvSpPr>
        <p:spPr>
          <a:xfrm>
            <a:off x="5946341" y="1189334"/>
            <a:ext cx="212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TFIDF PRODS LEM</a:t>
            </a:r>
            <a:endParaRPr lang="fr-FR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DCD594-A24F-1A95-8579-068CC1BAD9DC}"/>
              </a:ext>
            </a:extLst>
          </p:cNvPr>
          <p:cNvSpPr txBox="1"/>
          <p:nvPr/>
        </p:nvSpPr>
        <p:spPr>
          <a:xfrm>
            <a:off x="8826965" y="1192504"/>
            <a:ext cx="2053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TFIDF PRODS STEM</a:t>
            </a:r>
            <a:endParaRPr lang="fr-FR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BDE36F4-E82C-D09C-1425-A9E6F7C23EAD}"/>
              </a:ext>
            </a:extLst>
          </p:cNvPr>
          <p:cNvSpPr txBox="1"/>
          <p:nvPr/>
        </p:nvSpPr>
        <p:spPr>
          <a:xfrm>
            <a:off x="8826965" y="6184823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0,45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0AE0C91-645A-2A11-9E18-B2024DA64E03}"/>
              </a:ext>
            </a:extLst>
          </p:cNvPr>
          <p:cNvSpPr txBox="1"/>
          <p:nvPr/>
        </p:nvSpPr>
        <p:spPr>
          <a:xfrm>
            <a:off x="2600037" y="6183754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0,46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9591D6A-E5E0-C529-5276-B188F30E0C79}"/>
              </a:ext>
            </a:extLst>
          </p:cNvPr>
          <p:cNvSpPr txBox="1"/>
          <p:nvPr/>
        </p:nvSpPr>
        <p:spPr>
          <a:xfrm>
            <a:off x="182756" y="617536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0,47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2AABE75-8649-B93D-41DF-E18FABE9441E}"/>
              </a:ext>
            </a:extLst>
          </p:cNvPr>
          <p:cNvSpPr txBox="1"/>
          <p:nvPr/>
        </p:nvSpPr>
        <p:spPr>
          <a:xfrm>
            <a:off x="6044653" y="6175365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0,48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0,72</a:t>
            </a:r>
          </a:p>
        </p:txBody>
      </p:sp>
      <p:pic>
        <p:nvPicPr>
          <p:cNvPr id="9" name="Image 8" descr="Une image contenant texte, capture d’écran, nombre, Rectangle">
            <a:extLst>
              <a:ext uri="{FF2B5EF4-FFF2-40B4-BE49-F238E27FC236}">
                <a16:creationId xmlns:a16="http://schemas.microsoft.com/office/drawing/2014/main" id="{592016D0-BEFA-2F09-E372-51FB1F364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7" y="4269606"/>
            <a:ext cx="2339137" cy="1745820"/>
          </a:xfrm>
          <a:prstGeom prst="rect">
            <a:avLst/>
          </a:prstGeom>
        </p:spPr>
      </p:pic>
      <p:pic>
        <p:nvPicPr>
          <p:cNvPr id="12" name="Image 11" descr="Une image contenant texte, capture d’écran">
            <a:extLst>
              <a:ext uri="{FF2B5EF4-FFF2-40B4-BE49-F238E27FC236}">
                <a16:creationId xmlns:a16="http://schemas.microsoft.com/office/drawing/2014/main" id="{2671B723-CDA1-ABCA-A27A-EC2A9A6B5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" y="1600558"/>
            <a:ext cx="2590861" cy="2509108"/>
          </a:xfrm>
          <a:prstGeom prst="rect">
            <a:avLst/>
          </a:prstGeom>
        </p:spPr>
      </p:pic>
      <p:pic>
        <p:nvPicPr>
          <p:cNvPr id="18" name="Image 17" descr="Une image contenant texte, capture d’écran">
            <a:extLst>
              <a:ext uri="{FF2B5EF4-FFF2-40B4-BE49-F238E27FC236}">
                <a16:creationId xmlns:a16="http://schemas.microsoft.com/office/drawing/2014/main" id="{7B7D4215-CFF2-E618-1EBB-E4AFA0D95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83" y="1560352"/>
            <a:ext cx="2650183" cy="2611190"/>
          </a:xfrm>
          <a:prstGeom prst="rect">
            <a:avLst/>
          </a:prstGeom>
        </p:spPr>
      </p:pic>
      <p:pic>
        <p:nvPicPr>
          <p:cNvPr id="25" name="Image 24" descr="Une image contenant texte, capture d’écran, Rectangle, carré">
            <a:extLst>
              <a:ext uri="{FF2B5EF4-FFF2-40B4-BE49-F238E27FC236}">
                <a16:creationId xmlns:a16="http://schemas.microsoft.com/office/drawing/2014/main" id="{2A629DCA-34B3-7325-515B-8045B0DBA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83" y="4367669"/>
            <a:ext cx="2795689" cy="1718021"/>
          </a:xfrm>
          <a:prstGeom prst="rect">
            <a:avLst/>
          </a:prstGeom>
        </p:spPr>
      </p:pic>
      <p:pic>
        <p:nvPicPr>
          <p:cNvPr id="29" name="Image 28" descr="Une image contenant texte, capture d’écran, carré, Rectangle">
            <a:extLst>
              <a:ext uri="{FF2B5EF4-FFF2-40B4-BE49-F238E27FC236}">
                <a16:creationId xmlns:a16="http://schemas.microsoft.com/office/drawing/2014/main" id="{E7198E89-378D-56A3-4C1A-87D1C66D7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35" y="4269606"/>
            <a:ext cx="2826172" cy="1773488"/>
          </a:xfrm>
          <a:prstGeom prst="rect">
            <a:avLst/>
          </a:prstGeom>
        </p:spPr>
      </p:pic>
      <p:pic>
        <p:nvPicPr>
          <p:cNvPr id="32" name="Image 31" descr="Une image contenant texte, capture d’écran, motif">
            <a:extLst>
              <a:ext uri="{FF2B5EF4-FFF2-40B4-BE49-F238E27FC236}">
                <a16:creationId xmlns:a16="http://schemas.microsoft.com/office/drawing/2014/main" id="{0E808E1A-2BB9-64AC-C38B-1A00A39E1F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09" y="1600558"/>
            <a:ext cx="2795689" cy="2570984"/>
          </a:xfrm>
          <a:prstGeom prst="rect">
            <a:avLst/>
          </a:prstGeom>
        </p:spPr>
      </p:pic>
      <p:pic>
        <p:nvPicPr>
          <p:cNvPr id="34" name="Image 33" descr="Une image contenant texte, capture d’écran">
            <a:extLst>
              <a:ext uri="{FF2B5EF4-FFF2-40B4-BE49-F238E27FC236}">
                <a16:creationId xmlns:a16="http://schemas.microsoft.com/office/drawing/2014/main" id="{1E75E013-9455-25FB-1C37-2086EC409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14" y="1602970"/>
            <a:ext cx="2998365" cy="2568572"/>
          </a:xfrm>
          <a:prstGeom prst="rect">
            <a:avLst/>
          </a:prstGeom>
        </p:spPr>
      </p:pic>
      <p:pic>
        <p:nvPicPr>
          <p:cNvPr id="36" name="Image 35" descr="Une image contenant texte, capture d’écran, Rectangle, carré">
            <a:extLst>
              <a:ext uri="{FF2B5EF4-FFF2-40B4-BE49-F238E27FC236}">
                <a16:creationId xmlns:a16="http://schemas.microsoft.com/office/drawing/2014/main" id="{F472AC36-FEEB-DE13-9800-99BEDBA8EC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95" y="4263422"/>
            <a:ext cx="2998365" cy="1927521"/>
          </a:xfrm>
          <a:prstGeom prst="rect">
            <a:avLst/>
          </a:prstGeom>
        </p:spPr>
      </p:pic>
      <p:pic>
        <p:nvPicPr>
          <p:cNvPr id="38" name="Image 37" descr="Une image contenant tasse, jaune">
            <a:extLst>
              <a:ext uri="{FF2B5EF4-FFF2-40B4-BE49-F238E27FC236}">
                <a16:creationId xmlns:a16="http://schemas.microsoft.com/office/drawing/2014/main" id="{9DF80326-9F62-5B5A-59A7-11C3A46CCF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91" y="6239182"/>
            <a:ext cx="473918" cy="473918"/>
          </a:xfrm>
          <a:prstGeom prst="rect">
            <a:avLst/>
          </a:prstGeom>
        </p:spPr>
      </p:pic>
      <p:pic>
        <p:nvPicPr>
          <p:cNvPr id="39" name="Image 38" descr="Une image contenant tasse, jaune">
            <a:extLst>
              <a:ext uri="{FF2B5EF4-FFF2-40B4-BE49-F238E27FC236}">
                <a16:creationId xmlns:a16="http://schemas.microsoft.com/office/drawing/2014/main" id="{B9F0D9CA-5402-9295-0C96-4BD9E4D1E3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39" y="6239182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BD0C78C-2CAC-C2AB-AC8E-6A9E8FAD891D}"/>
              </a:ext>
            </a:extLst>
          </p:cNvPr>
          <p:cNvSpPr txBox="1"/>
          <p:nvPr/>
        </p:nvSpPr>
        <p:spPr>
          <a:xfrm>
            <a:off x="364648" y="1192502"/>
            <a:ext cx="220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CV PRODS LEM</a:t>
            </a:r>
            <a:endParaRPr lang="fr-FR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8019EC-F36C-F8D2-F142-DEA4857CB7B2}"/>
              </a:ext>
            </a:extLst>
          </p:cNvPr>
          <p:cNvSpPr txBox="1"/>
          <p:nvPr/>
        </p:nvSpPr>
        <p:spPr>
          <a:xfrm>
            <a:off x="3066856" y="1192504"/>
            <a:ext cx="231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CV PRODS STEM</a:t>
            </a:r>
            <a:endParaRPr lang="fr-FR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F16CFE-2F79-46D4-8775-CA6F30375784}"/>
              </a:ext>
            </a:extLst>
          </p:cNvPr>
          <p:cNvSpPr txBox="1"/>
          <p:nvPr/>
        </p:nvSpPr>
        <p:spPr>
          <a:xfrm>
            <a:off x="6230868" y="1192503"/>
            <a:ext cx="170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CV PRODS LEM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8CF8A7-662A-878E-3518-B8BFF5A5ED76}"/>
              </a:ext>
            </a:extLst>
          </p:cNvPr>
          <p:cNvSpPr txBox="1"/>
          <p:nvPr/>
        </p:nvSpPr>
        <p:spPr>
          <a:xfrm>
            <a:off x="9238026" y="1192503"/>
            <a:ext cx="180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CV PRODS STEM</a:t>
            </a:r>
            <a:endParaRPr lang="fr-FR" sz="1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0FB7BDD-06AA-3CDF-458A-E7A28F388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82" y="1698565"/>
            <a:ext cx="2864696" cy="307777"/>
          </a:xfrm>
          <a:prstGeom prst="rect">
            <a:avLst/>
          </a:prstGeom>
        </p:spPr>
      </p:pic>
      <p:pic>
        <p:nvPicPr>
          <p:cNvPr id="12" name="Image 11" descr="Une image contenant capture d’écran, texte, diagramme, carré">
            <a:extLst>
              <a:ext uri="{FF2B5EF4-FFF2-40B4-BE49-F238E27FC236}">
                <a16:creationId xmlns:a16="http://schemas.microsoft.com/office/drawing/2014/main" id="{60A16070-407C-F6AC-A316-960474224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28" y="2105486"/>
            <a:ext cx="2928900" cy="22305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75AAFE0-0D41-FF99-CFEF-745ED45DB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565"/>
            <a:ext cx="2936651" cy="307777"/>
          </a:xfrm>
          <a:prstGeom prst="rect">
            <a:avLst/>
          </a:prstGeom>
        </p:spPr>
      </p:pic>
      <p:pic>
        <p:nvPicPr>
          <p:cNvPr id="16" name="Image 15" descr="Une image contenant capture d’écran, texte, diagramme, Rectangle">
            <a:extLst>
              <a:ext uri="{FF2B5EF4-FFF2-40B4-BE49-F238E27FC236}">
                <a16:creationId xmlns:a16="http://schemas.microsoft.com/office/drawing/2014/main" id="{FD490F7B-059C-1060-57E4-0C81C0564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06343"/>
            <a:ext cx="3066856" cy="242881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706A3E8-7122-5210-720E-FF40FD1A7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17" y="1698565"/>
            <a:ext cx="2686903" cy="239089"/>
          </a:xfrm>
          <a:prstGeom prst="rect">
            <a:avLst/>
          </a:prstGeom>
        </p:spPr>
      </p:pic>
      <p:pic>
        <p:nvPicPr>
          <p:cNvPr id="20" name="Image 19" descr="Une image contenant capture d’écran, texte, diagramme, carré">
            <a:extLst>
              <a:ext uri="{FF2B5EF4-FFF2-40B4-BE49-F238E27FC236}">
                <a16:creationId xmlns:a16="http://schemas.microsoft.com/office/drawing/2014/main" id="{0BBD6846-33D4-FA51-5457-F57CE82D0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17" y="2105486"/>
            <a:ext cx="3066856" cy="223053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DBFA973-E414-ABC6-92AF-E8326339B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99" y="1698564"/>
            <a:ext cx="2842675" cy="275871"/>
          </a:xfrm>
          <a:prstGeom prst="rect">
            <a:avLst/>
          </a:prstGeom>
        </p:spPr>
      </p:pic>
      <p:pic>
        <p:nvPicPr>
          <p:cNvPr id="24" name="Image 23" descr="Une image contenant texte, capture d’écran, diagramme, carré">
            <a:extLst>
              <a:ext uri="{FF2B5EF4-FFF2-40B4-BE49-F238E27FC236}">
                <a16:creationId xmlns:a16="http://schemas.microsoft.com/office/drawing/2014/main" id="{5E7B0512-7E53-6BFE-F9C5-A6CF07421E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51" y="2006342"/>
            <a:ext cx="2800277" cy="232967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A48311-34C1-2596-5ACF-DEC1BD901BDC}"/>
              </a:ext>
            </a:extLst>
          </p:cNvPr>
          <p:cNvSpPr txBox="1"/>
          <p:nvPr/>
        </p:nvSpPr>
        <p:spPr>
          <a:xfrm>
            <a:off x="417693" y="4574660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0,87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4001DD0-6594-3C7B-3C73-129B8DC26187}"/>
              </a:ext>
            </a:extLst>
          </p:cNvPr>
          <p:cNvSpPr txBox="1"/>
          <p:nvPr/>
        </p:nvSpPr>
        <p:spPr>
          <a:xfrm>
            <a:off x="3221053" y="4574659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F5CAC5F-2B31-624F-ECBF-6220D6A475CB}"/>
              </a:ext>
            </a:extLst>
          </p:cNvPr>
          <p:cNvSpPr txBox="1"/>
          <p:nvPr/>
        </p:nvSpPr>
        <p:spPr>
          <a:xfrm>
            <a:off x="6230868" y="4574658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0,87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40F54E-CF23-98F7-4466-EEA4F2229687}"/>
              </a:ext>
            </a:extLst>
          </p:cNvPr>
          <p:cNvSpPr txBox="1"/>
          <p:nvPr/>
        </p:nvSpPr>
        <p:spPr>
          <a:xfrm>
            <a:off x="9384485" y="4574658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0,86</a:t>
            </a:r>
          </a:p>
        </p:txBody>
      </p:sp>
    </p:spTree>
    <p:extLst>
      <p:ext uri="{BB962C8B-B14F-4D97-AF65-F5344CB8AC3E}">
        <p14:creationId xmlns:p14="http://schemas.microsoft.com/office/powerpoint/2010/main" val="153521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D03F910-B25B-5F93-4BC2-71629E7A1439}"/>
              </a:ext>
            </a:extLst>
          </p:cNvPr>
          <p:cNvSpPr/>
          <p:nvPr/>
        </p:nvSpPr>
        <p:spPr>
          <a:xfrm>
            <a:off x="6194723" y="4668226"/>
            <a:ext cx="2837282" cy="642211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9F7F1C4-E2F9-2C16-B737-02F264D6739A}"/>
              </a:ext>
            </a:extLst>
          </p:cNvPr>
          <p:cNvSpPr txBox="1"/>
          <p:nvPr/>
        </p:nvSpPr>
        <p:spPr>
          <a:xfrm>
            <a:off x="182756" y="1192504"/>
            <a:ext cx="2444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TFIDF PRODS LEM</a:t>
            </a:r>
            <a:endParaRPr lang="fr-FR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FB63B6-6133-6C43-EBC6-AF1C70763CCF}"/>
              </a:ext>
            </a:extLst>
          </p:cNvPr>
          <p:cNvSpPr txBox="1"/>
          <p:nvPr/>
        </p:nvSpPr>
        <p:spPr>
          <a:xfrm>
            <a:off x="3342439" y="1189333"/>
            <a:ext cx="259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TFIDF PRODS STEM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3F8657E-8FA0-4CB0-28C0-D9FEECBD6D25}"/>
              </a:ext>
            </a:extLst>
          </p:cNvPr>
          <p:cNvSpPr txBox="1"/>
          <p:nvPr/>
        </p:nvSpPr>
        <p:spPr>
          <a:xfrm>
            <a:off x="6459526" y="1189333"/>
            <a:ext cx="212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TFIDF PRODS LEM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667DFA9-C1CD-6896-A02A-84D340F6C1CB}"/>
              </a:ext>
            </a:extLst>
          </p:cNvPr>
          <p:cNvSpPr txBox="1"/>
          <p:nvPr/>
        </p:nvSpPr>
        <p:spPr>
          <a:xfrm>
            <a:off x="9392523" y="1189334"/>
            <a:ext cx="2053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TFIDF PRODS STEM</a:t>
            </a:r>
            <a:endParaRPr lang="fr-FR" sz="1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0F2D222-28B5-8A0C-85A1-ECEC2F196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38" y="1807513"/>
            <a:ext cx="3016667" cy="231064"/>
          </a:xfrm>
          <a:prstGeom prst="rect">
            <a:avLst/>
          </a:prstGeom>
        </p:spPr>
      </p:pic>
      <p:pic>
        <p:nvPicPr>
          <p:cNvPr id="13" name="Image 12" descr="Une image contenant capture d’écran, texte, carré, diagramme">
            <a:extLst>
              <a:ext uri="{FF2B5EF4-FFF2-40B4-BE49-F238E27FC236}">
                <a16:creationId xmlns:a16="http://schemas.microsoft.com/office/drawing/2014/main" id="{43C1BE17-B606-9F77-133F-A55469D00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78" y="2393043"/>
            <a:ext cx="3163388" cy="22279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2E84859-2716-6516-BBD6-109A5B1C1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" y="1818027"/>
            <a:ext cx="2746919" cy="286124"/>
          </a:xfrm>
          <a:prstGeom prst="rect">
            <a:avLst/>
          </a:prstGeom>
        </p:spPr>
      </p:pic>
      <p:pic>
        <p:nvPicPr>
          <p:cNvPr id="17" name="Image 16" descr="Une image contenant capture d’écran, texte, carré, Rectangle">
            <a:extLst>
              <a:ext uri="{FF2B5EF4-FFF2-40B4-BE49-F238E27FC236}">
                <a16:creationId xmlns:a16="http://schemas.microsoft.com/office/drawing/2014/main" id="{17CBA4EB-E329-C68E-55DF-EA7ADCE7B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5813"/>
            <a:ext cx="3123262" cy="222795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CEA967B-2491-2A6B-A01B-C3E6D7D2F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005" y="1754070"/>
            <a:ext cx="3145246" cy="382014"/>
          </a:xfrm>
          <a:prstGeom prst="rect">
            <a:avLst/>
          </a:prstGeom>
        </p:spPr>
      </p:pic>
      <p:pic>
        <p:nvPicPr>
          <p:cNvPr id="21" name="Image 20" descr="Une image contenant texte, capture d’écran, carré, diagramme">
            <a:extLst>
              <a:ext uri="{FF2B5EF4-FFF2-40B4-BE49-F238E27FC236}">
                <a16:creationId xmlns:a16="http://schemas.microsoft.com/office/drawing/2014/main" id="{EAEDB61E-9355-208D-CE01-F7E8BF23D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818" y="2393043"/>
            <a:ext cx="3286433" cy="222795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FCDBADC-931B-103C-5F48-118461BD1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89" y="1790604"/>
            <a:ext cx="2750497" cy="340971"/>
          </a:xfrm>
          <a:prstGeom prst="rect">
            <a:avLst/>
          </a:prstGeom>
        </p:spPr>
      </p:pic>
      <p:pic>
        <p:nvPicPr>
          <p:cNvPr id="25" name="Image 24" descr="Une image contenant texte, capture d’écran, carré, diagramme">
            <a:extLst>
              <a:ext uri="{FF2B5EF4-FFF2-40B4-BE49-F238E27FC236}">
                <a16:creationId xmlns:a16="http://schemas.microsoft.com/office/drawing/2014/main" id="{A1090E9D-C146-DB77-28CC-C772DFD8F1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89" y="2345813"/>
            <a:ext cx="2928889" cy="227518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D28C2AD-D02B-86CE-8E29-83827815EAA4}"/>
              </a:ext>
            </a:extLst>
          </p:cNvPr>
          <p:cNvSpPr txBox="1"/>
          <p:nvPr/>
        </p:nvSpPr>
        <p:spPr>
          <a:xfrm>
            <a:off x="478173" y="4725662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0,86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5DE806C-D2F5-C85F-7098-8DB978E6A56B}"/>
              </a:ext>
            </a:extLst>
          </p:cNvPr>
          <p:cNvSpPr txBox="1"/>
          <p:nvPr/>
        </p:nvSpPr>
        <p:spPr>
          <a:xfrm>
            <a:off x="3526472" y="4725662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0,88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0BB5A59-CB0E-F277-48B2-504E433287CA}"/>
              </a:ext>
            </a:extLst>
          </p:cNvPr>
          <p:cNvSpPr txBox="1"/>
          <p:nvPr/>
        </p:nvSpPr>
        <p:spPr>
          <a:xfrm>
            <a:off x="6659347" y="4668226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0,91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E23C0F7-8E19-CE62-D9C0-29265C42A2B0}"/>
              </a:ext>
            </a:extLst>
          </p:cNvPr>
          <p:cNvSpPr txBox="1"/>
          <p:nvPr/>
        </p:nvSpPr>
        <p:spPr>
          <a:xfrm>
            <a:off x="9637194" y="4725662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0,89</a:t>
            </a:r>
          </a:p>
        </p:txBody>
      </p:sp>
      <p:pic>
        <p:nvPicPr>
          <p:cNvPr id="30" name="Image 29" descr="Une image contenant tasse, jaune">
            <a:extLst>
              <a:ext uri="{FF2B5EF4-FFF2-40B4-BE49-F238E27FC236}">
                <a16:creationId xmlns:a16="http://schemas.microsoft.com/office/drawing/2014/main" id="{2F230C58-FD80-BBA6-DB2F-9A913C640C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623" y="4725662"/>
            <a:ext cx="473918" cy="473918"/>
          </a:xfrm>
          <a:prstGeom prst="rect">
            <a:avLst/>
          </a:prstGeom>
        </p:spPr>
      </p:pic>
      <p:pic>
        <p:nvPicPr>
          <p:cNvPr id="31" name="Image 30" descr="Une image contenant tasse, jaune">
            <a:extLst>
              <a:ext uri="{FF2B5EF4-FFF2-40B4-BE49-F238E27FC236}">
                <a16:creationId xmlns:a16="http://schemas.microsoft.com/office/drawing/2014/main" id="{8DE5986C-4DE6-5C86-89D9-AA6D56DDCD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67" y="4738503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41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7" name="Image 6" descr="Une image contenant accessoire, sac à provisions, sac, sac à main">
            <a:extLst>
              <a:ext uri="{FF2B5EF4-FFF2-40B4-BE49-F238E27FC236}">
                <a16:creationId xmlns:a16="http://schemas.microsoft.com/office/drawing/2014/main" id="{533CD6C5-DE90-A7A4-7DEE-0AEDC1CF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7421" y="2614532"/>
            <a:ext cx="1266529" cy="9818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E331A-9062-510B-EF31-834D7DC20762}"/>
              </a:ext>
            </a:extLst>
          </p:cNvPr>
          <p:cNvSpPr txBox="1"/>
          <p:nvPr/>
        </p:nvSpPr>
        <p:spPr>
          <a:xfrm>
            <a:off x="3246541" y="2905780"/>
            <a:ext cx="37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80BAF7-577C-6BDB-40B9-748ED4C54265}"/>
              </a:ext>
            </a:extLst>
          </p:cNvPr>
          <p:cNvSpPr txBox="1"/>
          <p:nvPr/>
        </p:nvSpPr>
        <p:spPr>
          <a:xfrm>
            <a:off x="4065758" y="2967335"/>
            <a:ext cx="406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Traitement données textuelles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B8A2B0-D330-569F-279A-5C7C25AB2BCA}"/>
              </a:ext>
            </a:extLst>
          </p:cNvPr>
          <p:cNvSpPr txBox="1"/>
          <p:nvPr/>
        </p:nvSpPr>
        <p:spPr>
          <a:xfrm>
            <a:off x="3273454" y="3955628"/>
            <a:ext cx="537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NLP –Text Embeddings</a:t>
            </a:r>
          </a:p>
        </p:txBody>
      </p:sp>
    </p:spTree>
    <p:extLst>
      <p:ext uri="{BB962C8B-B14F-4D97-AF65-F5344CB8AC3E}">
        <p14:creationId xmlns:p14="http://schemas.microsoft.com/office/powerpoint/2010/main" val="376178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Réduction de dimension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A0331B-5504-179B-668E-A6E4C17F1993}"/>
              </a:ext>
            </a:extLst>
          </p:cNvPr>
          <p:cNvSpPr txBox="1"/>
          <p:nvPr/>
        </p:nvSpPr>
        <p:spPr>
          <a:xfrm>
            <a:off x="310917" y="1000707"/>
            <a:ext cx="249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TSNE_WORD2VEC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1D6EC0-636C-DB4A-8D24-CE3BA319CA2C}"/>
              </a:ext>
            </a:extLst>
          </p:cNvPr>
          <p:cNvSpPr txBox="1"/>
          <p:nvPr/>
        </p:nvSpPr>
        <p:spPr>
          <a:xfrm>
            <a:off x="4453505" y="1003124"/>
            <a:ext cx="187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TSNE_BERT</a:t>
            </a:r>
            <a:endParaRPr lang="fr-FR" dirty="0"/>
          </a:p>
        </p:txBody>
      </p:sp>
      <p:pic>
        <p:nvPicPr>
          <p:cNvPr id="7" name="Image 6" descr="Une image contenant texte, carte, capture d’écran, diagramme">
            <a:extLst>
              <a:ext uri="{FF2B5EF4-FFF2-40B4-BE49-F238E27FC236}">
                <a16:creationId xmlns:a16="http://schemas.microsoft.com/office/drawing/2014/main" id="{2BFCDAE6-6D24-8F76-9ADA-575B4F061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3241"/>
            <a:ext cx="3926048" cy="2189526"/>
          </a:xfrm>
          <a:prstGeom prst="rect">
            <a:avLst/>
          </a:prstGeom>
        </p:spPr>
      </p:pic>
      <p:pic>
        <p:nvPicPr>
          <p:cNvPr id="11" name="Image 10" descr="Une image contenant texte, capture d’écran, diagramme">
            <a:extLst>
              <a:ext uri="{FF2B5EF4-FFF2-40B4-BE49-F238E27FC236}">
                <a16:creationId xmlns:a16="http://schemas.microsoft.com/office/drawing/2014/main" id="{129790F7-C962-B77A-98C7-D5A45876B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723"/>
            <a:ext cx="3926048" cy="2501631"/>
          </a:xfrm>
          <a:prstGeom prst="rect">
            <a:avLst/>
          </a:prstGeom>
        </p:spPr>
      </p:pic>
      <p:pic>
        <p:nvPicPr>
          <p:cNvPr id="15" name="Image 14" descr="Une image contenant texte, carte">
            <a:extLst>
              <a:ext uri="{FF2B5EF4-FFF2-40B4-BE49-F238E27FC236}">
                <a16:creationId xmlns:a16="http://schemas.microsoft.com/office/drawing/2014/main" id="{327A3A03-A867-594A-BBA8-70735D713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9" y="1493241"/>
            <a:ext cx="4102215" cy="2167697"/>
          </a:xfrm>
          <a:prstGeom prst="rect">
            <a:avLst/>
          </a:prstGeom>
        </p:spPr>
      </p:pic>
      <p:pic>
        <p:nvPicPr>
          <p:cNvPr id="17" name="Image 16" descr="Une image contenant texte, diagramme">
            <a:extLst>
              <a:ext uri="{FF2B5EF4-FFF2-40B4-BE49-F238E27FC236}">
                <a16:creationId xmlns:a16="http://schemas.microsoft.com/office/drawing/2014/main" id="{E844F6CF-B664-DBDF-AB74-2371D96F19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93" y="3822860"/>
            <a:ext cx="3983372" cy="241935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CCA6461-9229-7A69-12F4-A2127D7BF5C6}"/>
              </a:ext>
            </a:extLst>
          </p:cNvPr>
          <p:cNvSpPr txBox="1"/>
          <p:nvPr/>
        </p:nvSpPr>
        <p:spPr>
          <a:xfrm>
            <a:off x="8255115" y="1000707"/>
            <a:ext cx="187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TSNE_USE</a:t>
            </a:r>
            <a:endParaRPr lang="fr-FR" dirty="0"/>
          </a:p>
        </p:txBody>
      </p:sp>
      <p:pic>
        <p:nvPicPr>
          <p:cNvPr id="21" name="Image 20" descr="Une image contenant texte, carte, diagramme, capture d’écran">
            <a:extLst>
              <a:ext uri="{FF2B5EF4-FFF2-40B4-BE49-F238E27FC236}">
                <a16:creationId xmlns:a16="http://schemas.microsoft.com/office/drawing/2014/main" id="{87BF1798-01FC-D9EE-8045-9F6028D76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64" y="1482326"/>
            <a:ext cx="4054500" cy="2189526"/>
          </a:xfrm>
          <a:prstGeom prst="rect">
            <a:avLst/>
          </a:prstGeom>
        </p:spPr>
      </p:pic>
      <p:pic>
        <p:nvPicPr>
          <p:cNvPr id="23" name="Image 22" descr="Une image contenant texte, capture d’écran, diagramme">
            <a:extLst>
              <a:ext uri="{FF2B5EF4-FFF2-40B4-BE49-F238E27FC236}">
                <a16:creationId xmlns:a16="http://schemas.microsoft.com/office/drawing/2014/main" id="{47AF7BFE-7015-5458-1A65-5196C0F184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47" y="3822860"/>
            <a:ext cx="3955122" cy="23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12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Contexte/Données</a:t>
            </a:r>
          </a:p>
          <a:p>
            <a:pPr marL="0" indent="0">
              <a:buNone/>
            </a:pPr>
            <a:r>
              <a:rPr lang="fr-FR" dirty="0"/>
              <a:t>              Traitement données textuelles</a:t>
            </a:r>
          </a:p>
          <a:p>
            <a:pPr marL="0" indent="0">
              <a:buNone/>
            </a:pPr>
            <a:r>
              <a:rPr lang="fr-FR" dirty="0"/>
              <a:t>              Traitement données images</a:t>
            </a:r>
          </a:p>
          <a:p>
            <a:pPr marL="0" indent="0">
              <a:buNone/>
            </a:pPr>
            <a:r>
              <a:rPr lang="fr-FR" dirty="0"/>
              <a:t>              Combinaison textes/images</a:t>
            </a:r>
          </a:p>
          <a:p>
            <a:pPr marL="0" indent="0">
              <a:buNone/>
            </a:pPr>
            <a:r>
              <a:rPr lang="fr-FR" dirty="0"/>
              <a:t>              Conclusions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0741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75C75B47-6CDB-1A80-A2E1-DDA61B122D40}"/>
              </a:ext>
            </a:extLst>
          </p:cNvPr>
          <p:cNvSpPr/>
          <p:nvPr/>
        </p:nvSpPr>
        <p:spPr>
          <a:xfrm>
            <a:off x="8090887" y="5821526"/>
            <a:ext cx="2650183" cy="62002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non supervisée KMeans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9591D6A-E5E0-C529-5276-B188F30E0C79}"/>
              </a:ext>
            </a:extLst>
          </p:cNvPr>
          <p:cNvSpPr txBox="1"/>
          <p:nvPr/>
        </p:nvSpPr>
        <p:spPr>
          <a:xfrm>
            <a:off x="1021655" y="574550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0,63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0,81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B583B1-1DE4-1910-A699-3EB8AB68423F}"/>
              </a:ext>
            </a:extLst>
          </p:cNvPr>
          <p:cNvSpPr txBox="1"/>
          <p:nvPr/>
        </p:nvSpPr>
        <p:spPr>
          <a:xfrm>
            <a:off x="8107666" y="973672"/>
            <a:ext cx="309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TSNE_USE_PROD_ORIG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E862DA9-C262-868E-A64E-4A162B5CD131}"/>
              </a:ext>
            </a:extLst>
          </p:cNvPr>
          <p:cNvSpPr txBox="1"/>
          <p:nvPr/>
        </p:nvSpPr>
        <p:spPr>
          <a:xfrm>
            <a:off x="82527" y="999388"/>
            <a:ext cx="381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TSNE_WORD2VEC_PROD_ORIG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DDE81F-51C6-1B9F-F60B-B16AEA6B26A5}"/>
              </a:ext>
            </a:extLst>
          </p:cNvPr>
          <p:cNvSpPr txBox="1"/>
          <p:nvPr/>
        </p:nvSpPr>
        <p:spPr>
          <a:xfrm>
            <a:off x="4311941" y="973672"/>
            <a:ext cx="317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TSNE_BERT_PROD_ORIG</a:t>
            </a:r>
            <a:endParaRPr lang="fr-FR" dirty="0"/>
          </a:p>
        </p:txBody>
      </p:sp>
      <p:pic>
        <p:nvPicPr>
          <p:cNvPr id="25" name="Image 24" descr="Une image contenant texte, capture d’écran, Rectangle, carré">
            <a:extLst>
              <a:ext uri="{FF2B5EF4-FFF2-40B4-BE49-F238E27FC236}">
                <a16:creationId xmlns:a16="http://schemas.microsoft.com/office/drawing/2014/main" id="{A16B65D4-0705-3FD9-AB28-EC32F3F1C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66" y="3833769"/>
            <a:ext cx="2772334" cy="178148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EB8EF18-2BC2-711C-E596-2B8A8D6D37DE}"/>
              </a:ext>
            </a:extLst>
          </p:cNvPr>
          <p:cNvSpPr txBox="1"/>
          <p:nvPr/>
        </p:nvSpPr>
        <p:spPr>
          <a:xfrm>
            <a:off x="8728835" y="5807649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0,71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0,85</a:t>
            </a:r>
          </a:p>
        </p:txBody>
      </p:sp>
      <p:pic>
        <p:nvPicPr>
          <p:cNvPr id="30" name="Image 29" descr="Une image contenant texte, capture d’écran">
            <a:extLst>
              <a:ext uri="{FF2B5EF4-FFF2-40B4-BE49-F238E27FC236}">
                <a16:creationId xmlns:a16="http://schemas.microsoft.com/office/drawing/2014/main" id="{70838AB8-448B-88D1-3F15-F4333C95B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87" y="1406196"/>
            <a:ext cx="2772334" cy="2364380"/>
          </a:xfrm>
          <a:prstGeom prst="rect">
            <a:avLst/>
          </a:prstGeom>
        </p:spPr>
      </p:pic>
      <p:pic>
        <p:nvPicPr>
          <p:cNvPr id="33" name="Image 32" descr="Une image contenant texte, capture d’écran">
            <a:extLst>
              <a:ext uri="{FF2B5EF4-FFF2-40B4-BE49-F238E27FC236}">
                <a16:creationId xmlns:a16="http://schemas.microsoft.com/office/drawing/2014/main" id="{1D2B611E-171E-F129-CA7F-4051CC8A4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66" y="1335166"/>
            <a:ext cx="2977268" cy="2435410"/>
          </a:xfrm>
          <a:prstGeom prst="rect">
            <a:avLst/>
          </a:prstGeom>
        </p:spPr>
      </p:pic>
      <p:pic>
        <p:nvPicPr>
          <p:cNvPr id="35" name="Image 34" descr="Une image contenant texte, capture d’écran, nombre, carré">
            <a:extLst>
              <a:ext uri="{FF2B5EF4-FFF2-40B4-BE49-F238E27FC236}">
                <a16:creationId xmlns:a16="http://schemas.microsoft.com/office/drawing/2014/main" id="{9CC13B32-A2E2-F54A-2C71-BF8DF88E8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59" y="3902710"/>
            <a:ext cx="2772334" cy="164359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55A4349-6BE5-C8AE-79BE-799FE40B2619}"/>
              </a:ext>
            </a:extLst>
          </p:cNvPr>
          <p:cNvSpPr txBox="1"/>
          <p:nvPr/>
        </p:nvSpPr>
        <p:spPr>
          <a:xfrm>
            <a:off x="5133022" y="5745507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0,52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0,72</a:t>
            </a:r>
          </a:p>
        </p:txBody>
      </p:sp>
      <p:pic>
        <p:nvPicPr>
          <p:cNvPr id="38" name="Image 37" descr="Une image contenant texte, capture d’écran, carte, diagramme">
            <a:extLst>
              <a:ext uri="{FF2B5EF4-FFF2-40B4-BE49-F238E27FC236}">
                <a16:creationId xmlns:a16="http://schemas.microsoft.com/office/drawing/2014/main" id="{8145FA42-9D48-A41B-54A0-597E5DD48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1" y="1335166"/>
            <a:ext cx="2977268" cy="2435410"/>
          </a:xfrm>
          <a:prstGeom prst="rect">
            <a:avLst/>
          </a:prstGeom>
        </p:spPr>
      </p:pic>
      <p:pic>
        <p:nvPicPr>
          <p:cNvPr id="40" name="Image 39" descr="Une image contenant texte, capture d’écran, nombre, diagramme">
            <a:extLst>
              <a:ext uri="{FF2B5EF4-FFF2-40B4-BE49-F238E27FC236}">
                <a16:creationId xmlns:a16="http://schemas.microsoft.com/office/drawing/2014/main" id="{B2365467-41C4-E486-025D-BC1281915F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9" y="3794711"/>
            <a:ext cx="2977268" cy="1820539"/>
          </a:xfrm>
          <a:prstGeom prst="rect">
            <a:avLst/>
          </a:prstGeom>
        </p:spPr>
      </p:pic>
      <p:pic>
        <p:nvPicPr>
          <p:cNvPr id="41" name="Image 40" descr="Une image contenant tasse, jaune">
            <a:extLst>
              <a:ext uri="{FF2B5EF4-FFF2-40B4-BE49-F238E27FC236}">
                <a16:creationId xmlns:a16="http://schemas.microsoft.com/office/drawing/2014/main" id="{F32FF756-6774-FFC1-64AA-D67226C6F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17" y="5910735"/>
            <a:ext cx="473918" cy="473918"/>
          </a:xfrm>
          <a:prstGeom prst="rect">
            <a:avLst/>
          </a:prstGeom>
        </p:spPr>
      </p:pic>
      <p:pic>
        <p:nvPicPr>
          <p:cNvPr id="42" name="Image 41" descr="Une image contenant tasse, jaune">
            <a:extLst>
              <a:ext uri="{FF2B5EF4-FFF2-40B4-BE49-F238E27FC236}">
                <a16:creationId xmlns:a16="http://schemas.microsoft.com/office/drawing/2014/main" id="{CA0DF196-311E-3F2E-A12B-57AC5EC00D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67" y="5894579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5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147ABA3-8BCD-86DF-835B-D62C7E354260}"/>
              </a:ext>
            </a:extLst>
          </p:cNvPr>
          <p:cNvSpPr/>
          <p:nvPr/>
        </p:nvSpPr>
        <p:spPr>
          <a:xfrm>
            <a:off x="6862194" y="4711987"/>
            <a:ext cx="3065329" cy="64857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A0E9C7-14CA-C390-7F01-E744EC14778B}"/>
              </a:ext>
            </a:extLst>
          </p:cNvPr>
          <p:cNvSpPr txBox="1"/>
          <p:nvPr/>
        </p:nvSpPr>
        <p:spPr>
          <a:xfrm>
            <a:off x="6706143" y="1093978"/>
            <a:ext cx="317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TSNE_USE_PRODS_ORIG</a:t>
            </a:r>
            <a:endParaRPr lang="fr-FR" dirty="0"/>
          </a:p>
        </p:txBody>
      </p:sp>
      <p:pic>
        <p:nvPicPr>
          <p:cNvPr id="7" name="Image 6" descr="Une image contenant texte, capture d’écran, diagramme, nombre">
            <a:extLst>
              <a:ext uri="{FF2B5EF4-FFF2-40B4-BE49-F238E27FC236}">
                <a16:creationId xmlns:a16="http://schemas.microsoft.com/office/drawing/2014/main" id="{BA268BFE-6601-861A-D7D1-338BBE137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21" y="2146011"/>
            <a:ext cx="3270602" cy="24195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B468165-E777-4C44-6C1F-07E7A1FB7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39" y="1645898"/>
            <a:ext cx="3653402" cy="29990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19BB77C-C0EA-9FDB-69C1-B2D0D0A573FF}"/>
              </a:ext>
            </a:extLst>
          </p:cNvPr>
          <p:cNvSpPr txBox="1"/>
          <p:nvPr/>
        </p:nvSpPr>
        <p:spPr>
          <a:xfrm>
            <a:off x="7486475" y="4711987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0,91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22E9DD-E417-90EE-BDB9-1512832F2668}"/>
              </a:ext>
            </a:extLst>
          </p:cNvPr>
          <p:cNvSpPr txBox="1"/>
          <p:nvPr/>
        </p:nvSpPr>
        <p:spPr>
          <a:xfrm>
            <a:off x="975501" y="1100054"/>
            <a:ext cx="325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TSNE_BERT_PRODS_ORIG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D2A0ABC-8EA8-8774-3E92-3896DBBFD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9" y="1645898"/>
            <a:ext cx="4147875" cy="369331"/>
          </a:xfrm>
          <a:prstGeom prst="rect">
            <a:avLst/>
          </a:prstGeom>
        </p:spPr>
      </p:pic>
      <p:pic>
        <p:nvPicPr>
          <p:cNvPr id="18" name="Image 17" descr="Une image contenant texte, capture d’écran, carré, diagramme">
            <a:extLst>
              <a:ext uri="{FF2B5EF4-FFF2-40B4-BE49-F238E27FC236}">
                <a16:creationId xmlns:a16="http://schemas.microsoft.com/office/drawing/2014/main" id="{C448E895-50FA-5226-18CF-9F9FF2432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91" y="2132879"/>
            <a:ext cx="3417949" cy="246145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01610D0-BBB8-EF81-63BD-1FD3D1CA30F7}"/>
              </a:ext>
            </a:extLst>
          </p:cNvPr>
          <p:cNvSpPr txBox="1"/>
          <p:nvPr/>
        </p:nvSpPr>
        <p:spPr>
          <a:xfrm>
            <a:off x="2136747" y="4711988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0,84</a:t>
            </a:r>
          </a:p>
        </p:txBody>
      </p:sp>
      <p:pic>
        <p:nvPicPr>
          <p:cNvPr id="20" name="Image 19" descr="Une image contenant tasse, jaune">
            <a:extLst>
              <a:ext uri="{FF2B5EF4-FFF2-40B4-BE49-F238E27FC236}">
                <a16:creationId xmlns:a16="http://schemas.microsoft.com/office/drawing/2014/main" id="{5460BA3F-37B9-AA7E-DEF3-8BF257E415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384" y="4765732"/>
            <a:ext cx="473918" cy="473918"/>
          </a:xfrm>
          <a:prstGeom prst="rect">
            <a:avLst/>
          </a:prstGeom>
        </p:spPr>
      </p:pic>
      <p:pic>
        <p:nvPicPr>
          <p:cNvPr id="21" name="Image 20" descr="Une image contenant tasse, jaune">
            <a:extLst>
              <a:ext uri="{FF2B5EF4-FFF2-40B4-BE49-F238E27FC236}">
                <a16:creationId xmlns:a16="http://schemas.microsoft.com/office/drawing/2014/main" id="{686A75E6-4687-F16C-DC8A-A3594C515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54" y="4767415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2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chemeClr val="accent4"/>
                </a:solidFill>
              </a:rPr>
              <a:t>Contexte/Données</a:t>
            </a:r>
          </a:p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rgbClr val="FFC000"/>
                </a:solidFill>
              </a:rPr>
              <a:t>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/>
              <a:t>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Conclusions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2772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- Processus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3" name="Image 2" descr="Une image contenant cercle, Bleu électrique, Caractère coloré, bleu">
            <a:extLst>
              <a:ext uri="{FF2B5EF4-FFF2-40B4-BE49-F238E27FC236}">
                <a16:creationId xmlns:a16="http://schemas.microsoft.com/office/drawing/2014/main" id="{EAB8A831-3DC0-E5AC-D58E-23F34B553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4" y="3639374"/>
            <a:ext cx="371405" cy="4949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8B6703F-FF27-5E13-06C5-8AE0F58B9EA7}"/>
              </a:ext>
            </a:extLst>
          </p:cNvPr>
          <p:cNvSpPr txBox="1"/>
          <p:nvPr/>
        </p:nvSpPr>
        <p:spPr>
          <a:xfrm>
            <a:off x="394283" y="1494433"/>
            <a:ext cx="15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Données</a:t>
            </a:r>
            <a:r>
              <a:rPr lang="fr-FR" sz="1400" dirty="0"/>
              <a:t> 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IMAGES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6C1D06D-F0BE-4299-2160-7263FEB197DA}"/>
              </a:ext>
            </a:extLst>
          </p:cNvPr>
          <p:cNvSpPr/>
          <p:nvPr/>
        </p:nvSpPr>
        <p:spPr>
          <a:xfrm>
            <a:off x="104864" y="898846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Pré-process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9EB80B-41E8-F446-7D29-CFF2D1316E91}"/>
              </a:ext>
            </a:extLst>
          </p:cNvPr>
          <p:cNvSpPr/>
          <p:nvPr/>
        </p:nvSpPr>
        <p:spPr>
          <a:xfrm>
            <a:off x="538294" y="1902822"/>
            <a:ext cx="1182848" cy="360874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8628572-0C0B-C48B-FB2A-9C4F2DA51D59}"/>
              </a:ext>
            </a:extLst>
          </p:cNvPr>
          <p:cNvSpPr/>
          <p:nvPr/>
        </p:nvSpPr>
        <p:spPr>
          <a:xfrm>
            <a:off x="679509" y="2109987"/>
            <a:ext cx="897622" cy="234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Originale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C38908E-5304-C013-CEEB-41805F882166}"/>
              </a:ext>
            </a:extLst>
          </p:cNvPr>
          <p:cNvSpPr/>
          <p:nvPr/>
        </p:nvSpPr>
        <p:spPr>
          <a:xfrm>
            <a:off x="679509" y="2638948"/>
            <a:ext cx="897622" cy="4238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Correction exposition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EA9A719-A4D4-C01B-40CD-AB9546326E61}"/>
              </a:ext>
            </a:extLst>
          </p:cNvPr>
          <p:cNvSpPr/>
          <p:nvPr/>
        </p:nvSpPr>
        <p:spPr>
          <a:xfrm>
            <a:off x="679509" y="3327175"/>
            <a:ext cx="897622" cy="435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Correction contraste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F21BFD9-960F-4FFF-8CF7-0CCD8CFF55FA}"/>
              </a:ext>
            </a:extLst>
          </p:cNvPr>
          <p:cNvSpPr/>
          <p:nvPr/>
        </p:nvSpPr>
        <p:spPr>
          <a:xfrm>
            <a:off x="634515" y="3972763"/>
            <a:ext cx="987610" cy="6160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Conversion</a:t>
            </a:r>
          </a:p>
          <a:p>
            <a:pPr algn="ctr"/>
            <a:r>
              <a:rPr lang="fr-FR" sz="1200" dirty="0"/>
              <a:t>niveaux de gris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3498C1-5A68-8224-DDF9-353D7A650031}"/>
              </a:ext>
            </a:extLst>
          </p:cNvPr>
          <p:cNvSpPr/>
          <p:nvPr/>
        </p:nvSpPr>
        <p:spPr>
          <a:xfrm>
            <a:off x="618882" y="4829523"/>
            <a:ext cx="987610" cy="5608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Redimensionnement images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E5663EB-0145-5297-D496-73A081E242BB}"/>
              </a:ext>
            </a:extLst>
          </p:cNvPr>
          <p:cNvSpPr/>
          <p:nvPr/>
        </p:nvSpPr>
        <p:spPr>
          <a:xfrm>
            <a:off x="708870" y="5688192"/>
            <a:ext cx="897622" cy="234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Originaux</a:t>
            </a: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B763CF46-2D9A-8CE6-3DA0-7216EBDF2D0D}"/>
              </a:ext>
            </a:extLst>
          </p:cNvPr>
          <p:cNvSpPr/>
          <p:nvPr/>
        </p:nvSpPr>
        <p:spPr>
          <a:xfrm>
            <a:off x="1031846" y="2448002"/>
            <a:ext cx="192947" cy="83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B2EB205-197B-711E-1801-9FE1CDD7E5C8}"/>
              </a:ext>
            </a:extLst>
          </p:cNvPr>
          <p:cNvSpPr/>
          <p:nvPr/>
        </p:nvSpPr>
        <p:spPr>
          <a:xfrm>
            <a:off x="1031845" y="3138348"/>
            <a:ext cx="192947" cy="83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0DF8B93E-D1B5-D026-3F2D-47CF1AFF3A3B}"/>
              </a:ext>
            </a:extLst>
          </p:cNvPr>
          <p:cNvSpPr/>
          <p:nvPr/>
        </p:nvSpPr>
        <p:spPr>
          <a:xfrm>
            <a:off x="1031846" y="3825785"/>
            <a:ext cx="192947" cy="83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EC6AA129-BADA-C84D-A11B-FA25B0B81A2F}"/>
              </a:ext>
            </a:extLst>
          </p:cNvPr>
          <p:cNvSpPr/>
          <p:nvPr/>
        </p:nvSpPr>
        <p:spPr>
          <a:xfrm>
            <a:off x="1031844" y="4668951"/>
            <a:ext cx="192947" cy="83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934B17E-F28D-54B9-64FF-76E8DEC96F84}"/>
              </a:ext>
            </a:extLst>
          </p:cNvPr>
          <p:cNvSpPr/>
          <p:nvPr/>
        </p:nvSpPr>
        <p:spPr>
          <a:xfrm>
            <a:off x="2895602" y="899907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Features extraction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215ECD9-F7EC-37B0-964D-DBAD5292873A}"/>
              </a:ext>
            </a:extLst>
          </p:cNvPr>
          <p:cNvSpPr/>
          <p:nvPr/>
        </p:nvSpPr>
        <p:spPr>
          <a:xfrm>
            <a:off x="2895601" y="1772699"/>
            <a:ext cx="2105635" cy="9285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Bag of Words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SIFT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ORB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EBB273F-5134-C284-186E-E5BF5A1CDAE7}"/>
              </a:ext>
            </a:extLst>
          </p:cNvPr>
          <p:cNvSpPr/>
          <p:nvPr/>
        </p:nvSpPr>
        <p:spPr>
          <a:xfrm>
            <a:off x="2895600" y="3314432"/>
            <a:ext cx="2105635" cy="7855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Keras CNN Transfert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VGG16, VGG19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InceptionV3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E1EEFB4-D2D5-8059-C44C-B40B8D635D7C}"/>
              </a:ext>
            </a:extLst>
          </p:cNvPr>
          <p:cNvSpPr/>
          <p:nvPr/>
        </p:nvSpPr>
        <p:spPr>
          <a:xfrm>
            <a:off x="5593008" y="898846"/>
            <a:ext cx="264777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Classification(ACP, TSNE)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B4D154F-FBF9-0AA5-3525-2740E564575F}"/>
              </a:ext>
            </a:extLst>
          </p:cNvPr>
          <p:cNvSpPr/>
          <p:nvPr/>
        </p:nvSpPr>
        <p:spPr>
          <a:xfrm>
            <a:off x="9340444" y="900070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AFAD520-16F3-E9EC-BEB5-C68A85F72A01}"/>
              </a:ext>
            </a:extLst>
          </p:cNvPr>
          <p:cNvSpPr txBox="1"/>
          <p:nvPr/>
        </p:nvSpPr>
        <p:spPr>
          <a:xfrm>
            <a:off x="5975758" y="2052490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Non Supervisée KMeans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6073417-405E-1F89-BB39-177ECC941822}"/>
              </a:ext>
            </a:extLst>
          </p:cNvPr>
          <p:cNvSpPr txBox="1"/>
          <p:nvPr/>
        </p:nvSpPr>
        <p:spPr>
          <a:xfrm>
            <a:off x="5755019" y="4752651"/>
            <a:ext cx="2323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Supervisée</a:t>
            </a:r>
          </a:p>
        </p:txBody>
      </p:sp>
      <p:pic>
        <p:nvPicPr>
          <p:cNvPr id="27" name="Image 26" descr="Une image contenant capture d’écran, texte, motif">
            <a:extLst>
              <a:ext uri="{FF2B5EF4-FFF2-40B4-BE49-F238E27FC236}">
                <a16:creationId xmlns:a16="http://schemas.microsoft.com/office/drawing/2014/main" id="{116DF931-27A5-903E-D92A-A362BA958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8" y="3180198"/>
            <a:ext cx="1862356" cy="1202514"/>
          </a:xfrm>
          <a:prstGeom prst="rect">
            <a:avLst/>
          </a:prstGeom>
        </p:spPr>
      </p:pic>
      <p:pic>
        <p:nvPicPr>
          <p:cNvPr id="28" name="Image 27" descr="Une image contenant texte, capture d’écran, nombre, Rectangle">
            <a:extLst>
              <a:ext uri="{FF2B5EF4-FFF2-40B4-BE49-F238E27FC236}">
                <a16:creationId xmlns:a16="http://schemas.microsoft.com/office/drawing/2014/main" id="{DC510D38-AF34-4261-5136-47686B75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95" y="2242553"/>
            <a:ext cx="2293732" cy="13905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3E24F3B9-E81C-F466-A7C1-F8E973D1E2A5}"/>
              </a:ext>
            </a:extLst>
          </p:cNvPr>
          <p:cNvSpPr txBox="1"/>
          <p:nvPr/>
        </p:nvSpPr>
        <p:spPr>
          <a:xfrm>
            <a:off x="9420137" y="1610434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</a:t>
            </a:r>
            <a:r>
              <a:rPr lang="fr-FR" sz="1600" b="1" dirty="0"/>
              <a:t>ARI</a:t>
            </a:r>
            <a:r>
              <a:rPr lang="fr-FR" sz="1600" dirty="0"/>
              <a:t>, </a:t>
            </a:r>
            <a:r>
              <a:rPr lang="fr-FR" sz="1600" b="1" dirty="0"/>
              <a:t>Accuracy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FAA649A-22F9-0903-49A8-09156194C4C7}"/>
              </a:ext>
            </a:extLst>
          </p:cNvPr>
          <p:cNvSpPr txBox="1"/>
          <p:nvPr/>
        </p:nvSpPr>
        <p:spPr>
          <a:xfrm>
            <a:off x="9499832" y="3900020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Interprétation Cluster</a:t>
            </a:r>
          </a:p>
        </p:txBody>
      </p:sp>
      <p:pic>
        <p:nvPicPr>
          <p:cNvPr id="31" name="Image 30" descr="Une image contenant capture d’écran, texte, motif">
            <a:extLst>
              <a:ext uri="{FF2B5EF4-FFF2-40B4-BE49-F238E27FC236}">
                <a16:creationId xmlns:a16="http://schemas.microsoft.com/office/drawing/2014/main" id="{AA27778B-85BE-6EBA-A930-189E09FED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16" y="4579860"/>
            <a:ext cx="976819" cy="7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5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– Analyse exploratoire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9202A08-C8FD-1F48-CE6B-D5CB96CC1648}"/>
              </a:ext>
            </a:extLst>
          </p:cNvPr>
          <p:cNvSpPr txBox="1"/>
          <p:nvPr/>
        </p:nvSpPr>
        <p:spPr>
          <a:xfrm>
            <a:off x="1361395" y="965722"/>
            <a:ext cx="206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Exemples d’images</a:t>
            </a:r>
          </a:p>
        </p:txBody>
      </p:sp>
      <p:pic>
        <p:nvPicPr>
          <p:cNvPr id="9" name="Image 8" descr="Une image contenant texte, capture d’écran, Police, nombre">
            <a:extLst>
              <a:ext uri="{FF2B5EF4-FFF2-40B4-BE49-F238E27FC236}">
                <a16:creationId xmlns:a16="http://schemas.microsoft.com/office/drawing/2014/main" id="{5B8810BD-4EA0-2E4C-BDE1-1759D3358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68" y="1537378"/>
            <a:ext cx="3427738" cy="1565554"/>
          </a:xfrm>
          <a:prstGeom prst="rect">
            <a:avLst/>
          </a:prstGeom>
        </p:spPr>
      </p:pic>
      <p:pic>
        <p:nvPicPr>
          <p:cNvPr id="11" name="Image 10" descr="Une image contenant habits, chaussures, pantalon, Pantalons">
            <a:extLst>
              <a:ext uri="{FF2B5EF4-FFF2-40B4-BE49-F238E27FC236}">
                <a16:creationId xmlns:a16="http://schemas.microsoft.com/office/drawing/2014/main" id="{F6F6B81F-599C-28D4-A87C-5DC7C367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378"/>
            <a:ext cx="4404220" cy="224605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EFB4AB6-4C88-B2DB-D46F-11C310FA2C27}"/>
              </a:ext>
            </a:extLst>
          </p:cNvPr>
          <p:cNvSpPr txBox="1"/>
          <p:nvPr/>
        </p:nvSpPr>
        <p:spPr>
          <a:xfrm>
            <a:off x="7218708" y="965722"/>
            <a:ext cx="34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Nombre d’images par catégorie</a:t>
            </a:r>
          </a:p>
        </p:txBody>
      </p:sp>
      <p:pic>
        <p:nvPicPr>
          <p:cNvPr id="14" name="Image 13" descr="Une image contenant texte, diagramme, capture d’écran, Caractère coloré">
            <a:extLst>
              <a:ext uri="{FF2B5EF4-FFF2-40B4-BE49-F238E27FC236}">
                <a16:creationId xmlns:a16="http://schemas.microsoft.com/office/drawing/2014/main" id="{D465E339-2A4A-45A2-F846-59ADD0400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60" y="1537378"/>
            <a:ext cx="3605934" cy="180890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0DE9D68-86D9-22C0-7B53-AE30D34982F6}"/>
              </a:ext>
            </a:extLst>
          </p:cNvPr>
          <p:cNvSpPr txBox="1"/>
          <p:nvPr/>
        </p:nvSpPr>
        <p:spPr>
          <a:xfrm>
            <a:off x="7350177" y="3429000"/>
            <a:ext cx="17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Taille des images</a:t>
            </a:r>
          </a:p>
        </p:txBody>
      </p:sp>
      <p:pic>
        <p:nvPicPr>
          <p:cNvPr id="17" name="Image 16" descr="Une image contenant texte, capture d’écran, diagramme, Police">
            <a:extLst>
              <a:ext uri="{FF2B5EF4-FFF2-40B4-BE49-F238E27FC236}">
                <a16:creationId xmlns:a16="http://schemas.microsoft.com/office/drawing/2014/main" id="{3786DED1-0A32-5FA7-8EA3-244058648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10" y="3869720"/>
            <a:ext cx="2664267" cy="2022558"/>
          </a:xfrm>
          <a:prstGeom prst="rect">
            <a:avLst/>
          </a:prstGeom>
        </p:spPr>
      </p:pic>
      <p:pic>
        <p:nvPicPr>
          <p:cNvPr id="19" name="Image 18" descr="Une image contenant texte, capture d’écran, ligne, Tracé">
            <a:extLst>
              <a:ext uri="{FF2B5EF4-FFF2-40B4-BE49-F238E27FC236}">
                <a16:creationId xmlns:a16="http://schemas.microsoft.com/office/drawing/2014/main" id="{60282E73-59E5-FD81-A68B-377042949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47" y="3997872"/>
            <a:ext cx="4748853" cy="17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7" name="Image 6" descr="Une image contenant accessoire, sac à provisions, sac, sac à main">
            <a:extLst>
              <a:ext uri="{FF2B5EF4-FFF2-40B4-BE49-F238E27FC236}">
                <a16:creationId xmlns:a16="http://schemas.microsoft.com/office/drawing/2014/main" id="{533CD6C5-DE90-A7A4-7DEE-0AEDC1CF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7421" y="2614532"/>
            <a:ext cx="1266529" cy="9818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E331A-9062-510B-EF31-834D7DC20762}"/>
              </a:ext>
            </a:extLst>
          </p:cNvPr>
          <p:cNvSpPr txBox="1"/>
          <p:nvPr/>
        </p:nvSpPr>
        <p:spPr>
          <a:xfrm>
            <a:off x="3246541" y="2905780"/>
            <a:ext cx="37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80BAF7-577C-6BDB-40B9-748ED4C54265}"/>
              </a:ext>
            </a:extLst>
          </p:cNvPr>
          <p:cNvSpPr txBox="1"/>
          <p:nvPr/>
        </p:nvSpPr>
        <p:spPr>
          <a:xfrm>
            <a:off x="4065758" y="2967335"/>
            <a:ext cx="406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Traitement données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B8A2B0-D330-569F-279A-5C7C25AB2BCA}"/>
              </a:ext>
            </a:extLst>
          </p:cNvPr>
          <p:cNvSpPr txBox="1"/>
          <p:nvPr/>
        </p:nvSpPr>
        <p:spPr>
          <a:xfrm>
            <a:off x="2166106" y="3887672"/>
            <a:ext cx="759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IMAGES – METHODES CLASSIQUES</a:t>
            </a:r>
          </a:p>
        </p:txBody>
      </p:sp>
    </p:spTree>
    <p:extLst>
      <p:ext uri="{BB962C8B-B14F-4D97-AF65-F5344CB8AC3E}">
        <p14:creationId xmlns:p14="http://schemas.microsoft.com/office/powerpoint/2010/main" val="48465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6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–  Pré - traitement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A866903-5C7A-5229-5D8E-0BE6801F78AA}"/>
              </a:ext>
            </a:extLst>
          </p:cNvPr>
          <p:cNvSpPr txBox="1"/>
          <p:nvPr/>
        </p:nvSpPr>
        <p:spPr>
          <a:xfrm>
            <a:off x="648332" y="763398"/>
            <a:ext cx="193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1 - Image originale</a:t>
            </a:r>
          </a:p>
        </p:txBody>
      </p:sp>
      <p:pic>
        <p:nvPicPr>
          <p:cNvPr id="7" name="Image 6" descr="Une image contenant horloge, capture d’écran">
            <a:extLst>
              <a:ext uri="{FF2B5EF4-FFF2-40B4-BE49-F238E27FC236}">
                <a16:creationId xmlns:a16="http://schemas.microsoft.com/office/drawing/2014/main" id="{C0086BB4-B5CA-1CBD-A1CF-139104BF3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730"/>
            <a:ext cx="5268287" cy="15154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B12C112-C195-C1B8-1D91-0A51AD577F08}"/>
              </a:ext>
            </a:extLst>
          </p:cNvPr>
          <p:cNvSpPr txBox="1"/>
          <p:nvPr/>
        </p:nvSpPr>
        <p:spPr>
          <a:xfrm>
            <a:off x="0" y="2648162"/>
            <a:ext cx="5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2 – Correction de l’exposition (étirement d’histogramme)</a:t>
            </a:r>
          </a:p>
        </p:txBody>
      </p:sp>
      <p:pic>
        <p:nvPicPr>
          <p:cNvPr id="10" name="Image 9" descr="Une image contenant horloge, capture d’écran, texte">
            <a:extLst>
              <a:ext uri="{FF2B5EF4-FFF2-40B4-BE49-F238E27FC236}">
                <a16:creationId xmlns:a16="http://schemas.microsoft.com/office/drawing/2014/main" id="{E3700268-027B-13A9-636D-DFC3BB4C8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7494"/>
            <a:ext cx="5327009" cy="1560135"/>
          </a:xfrm>
          <a:prstGeom prst="rect">
            <a:avLst/>
          </a:prstGeom>
        </p:spPr>
      </p:pic>
      <p:pic>
        <p:nvPicPr>
          <p:cNvPr id="12" name="Image 11" descr="Une image contenant horloge, texte, capture d’écran, regarder">
            <a:extLst>
              <a:ext uri="{FF2B5EF4-FFF2-40B4-BE49-F238E27FC236}">
                <a16:creationId xmlns:a16="http://schemas.microsoft.com/office/drawing/2014/main" id="{20F38907-9D9A-BACC-B5B3-EEDFBACBB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6960"/>
            <a:ext cx="5327009" cy="191103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2EAE2D7-E6E4-1324-7015-B4693FFFB24E}"/>
              </a:ext>
            </a:extLst>
          </p:cNvPr>
          <p:cNvSpPr txBox="1"/>
          <p:nvPr/>
        </p:nvSpPr>
        <p:spPr>
          <a:xfrm>
            <a:off x="0" y="4532926"/>
            <a:ext cx="5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3 – Conversion image en niveaux de gris</a:t>
            </a:r>
          </a:p>
        </p:txBody>
      </p:sp>
      <p:pic>
        <p:nvPicPr>
          <p:cNvPr id="15" name="Image 14" descr="Une image contenant texte, capture d’écran">
            <a:extLst>
              <a:ext uri="{FF2B5EF4-FFF2-40B4-BE49-F238E27FC236}">
                <a16:creationId xmlns:a16="http://schemas.microsoft.com/office/drawing/2014/main" id="{40A9CA79-039E-422D-AB27-F83FCB044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69" y="1132730"/>
            <a:ext cx="6529431" cy="151543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022AC68-6DD3-9677-CB1C-94A1480876B1}"/>
              </a:ext>
            </a:extLst>
          </p:cNvPr>
          <p:cNvSpPr txBox="1"/>
          <p:nvPr/>
        </p:nvSpPr>
        <p:spPr>
          <a:xfrm>
            <a:off x="6293140" y="769581"/>
            <a:ext cx="526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4 – Correction contraste (égalisation histogramme)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017695D-FE22-1CB7-CFE0-723C75D2B614}"/>
              </a:ext>
            </a:extLst>
          </p:cNvPr>
          <p:cNvSpPr txBox="1"/>
          <p:nvPr/>
        </p:nvSpPr>
        <p:spPr>
          <a:xfrm>
            <a:off x="6293139" y="2648162"/>
            <a:ext cx="589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5 – Réduction de bruit (Algo Non-local Means Denoising)</a:t>
            </a:r>
          </a:p>
        </p:txBody>
      </p:sp>
      <p:pic>
        <p:nvPicPr>
          <p:cNvPr id="21" name="Image 20" descr="Une image contenant horloge, regarder, texte&#10;&#10;Description générée automatiquement">
            <a:extLst>
              <a:ext uri="{FF2B5EF4-FFF2-40B4-BE49-F238E27FC236}">
                <a16:creationId xmlns:a16="http://schemas.microsoft.com/office/drawing/2014/main" id="{FFED5FB1-8474-B511-2B6E-504BE98A6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68" y="3021576"/>
            <a:ext cx="6529432" cy="155605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904084-C1B6-9FBE-DA56-91BEFC1EB182}"/>
              </a:ext>
            </a:extLst>
          </p:cNvPr>
          <p:cNvSpPr txBox="1"/>
          <p:nvPr/>
        </p:nvSpPr>
        <p:spPr>
          <a:xfrm>
            <a:off x="6293138" y="4524642"/>
            <a:ext cx="589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6 – Redimensionnement en  224*224</a:t>
            </a:r>
          </a:p>
        </p:txBody>
      </p:sp>
      <p:pic>
        <p:nvPicPr>
          <p:cNvPr id="24" name="Image 23" descr="Une image contenant horloge, regarder, capture d’écran">
            <a:extLst>
              <a:ext uri="{FF2B5EF4-FFF2-40B4-BE49-F238E27FC236}">
                <a16:creationId xmlns:a16="http://schemas.microsoft.com/office/drawing/2014/main" id="{45E8E541-317C-1443-ABDF-755F900C19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67" y="4946960"/>
            <a:ext cx="6529433" cy="19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– SIFT &amp; ORB Visual Words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7DDF4B-F1B1-DFBB-26C4-5D3A6B6662A4}"/>
              </a:ext>
            </a:extLst>
          </p:cNvPr>
          <p:cNvSpPr txBox="1"/>
          <p:nvPr/>
        </p:nvSpPr>
        <p:spPr>
          <a:xfrm>
            <a:off x="1311062" y="826008"/>
            <a:ext cx="6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SIFT</a:t>
            </a:r>
          </a:p>
        </p:txBody>
      </p:sp>
      <p:pic>
        <p:nvPicPr>
          <p:cNvPr id="7" name="Image 6" descr="Une image contenant horloge, Montre analogique, regarder, Marque">
            <a:extLst>
              <a:ext uri="{FF2B5EF4-FFF2-40B4-BE49-F238E27FC236}">
                <a16:creationId xmlns:a16="http://schemas.microsoft.com/office/drawing/2014/main" id="{70CD19E9-2CE5-4F96-3B2E-9ACAA952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5" y="1195340"/>
            <a:ext cx="2522439" cy="2554539"/>
          </a:xfrm>
          <a:prstGeom prst="rect">
            <a:avLst/>
          </a:prstGeom>
        </p:spPr>
      </p:pic>
      <p:pic>
        <p:nvPicPr>
          <p:cNvPr id="9" name="Image 8" descr="Une image contenant capture d’écran, carré, Rectangle">
            <a:extLst>
              <a:ext uri="{FF2B5EF4-FFF2-40B4-BE49-F238E27FC236}">
                <a16:creationId xmlns:a16="http://schemas.microsoft.com/office/drawing/2014/main" id="{2B642984-E8E7-A89D-1BF4-C2410667E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13" y="792251"/>
            <a:ext cx="3081575" cy="2957628"/>
          </a:xfrm>
          <a:prstGeom prst="rect">
            <a:avLst/>
          </a:prstGeom>
        </p:spPr>
      </p:pic>
      <p:pic>
        <p:nvPicPr>
          <p:cNvPr id="11" name="Image 10" descr="Une image contenant texte, capture d’écran, ligne, Police">
            <a:extLst>
              <a:ext uri="{FF2B5EF4-FFF2-40B4-BE49-F238E27FC236}">
                <a16:creationId xmlns:a16="http://schemas.microsoft.com/office/drawing/2014/main" id="{C9F14B8C-D175-D713-171B-DEAB41F9D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16" y="1107346"/>
            <a:ext cx="6185483" cy="2575601"/>
          </a:xfrm>
          <a:prstGeom prst="rect">
            <a:avLst/>
          </a:prstGeom>
        </p:spPr>
      </p:pic>
      <p:pic>
        <p:nvPicPr>
          <p:cNvPr id="13" name="Image 12" descr="Une image contenant horloge, Montre analogique, regarder, Marque">
            <a:extLst>
              <a:ext uri="{FF2B5EF4-FFF2-40B4-BE49-F238E27FC236}">
                <a16:creationId xmlns:a16="http://schemas.microsoft.com/office/drawing/2014/main" id="{A5526C82-AF6A-6C08-AC4D-B38797FB6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2" y="4051258"/>
            <a:ext cx="2674852" cy="280674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C0E9A30-596E-D5B2-707F-718AEC446624}"/>
              </a:ext>
            </a:extLst>
          </p:cNvPr>
          <p:cNvSpPr txBox="1"/>
          <p:nvPr/>
        </p:nvSpPr>
        <p:spPr>
          <a:xfrm>
            <a:off x="1235768" y="3749879"/>
            <a:ext cx="6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ORB</a:t>
            </a:r>
          </a:p>
        </p:txBody>
      </p:sp>
      <p:pic>
        <p:nvPicPr>
          <p:cNvPr id="16" name="Image 15" descr="Une image contenant texte, capture d’écran, nombre, Rectangle">
            <a:extLst>
              <a:ext uri="{FF2B5EF4-FFF2-40B4-BE49-F238E27FC236}">
                <a16:creationId xmlns:a16="http://schemas.microsoft.com/office/drawing/2014/main" id="{2769C394-D442-2D1E-86F8-7214A138FF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13" y="3665935"/>
            <a:ext cx="3081575" cy="3129454"/>
          </a:xfrm>
          <a:prstGeom prst="rect">
            <a:avLst/>
          </a:prstGeom>
        </p:spPr>
      </p:pic>
      <p:pic>
        <p:nvPicPr>
          <p:cNvPr id="18" name="Image 17" descr="Une image contenant texte, capture d’écran, ligne, Tracé">
            <a:extLst>
              <a:ext uri="{FF2B5EF4-FFF2-40B4-BE49-F238E27FC236}">
                <a16:creationId xmlns:a16="http://schemas.microsoft.com/office/drawing/2014/main" id="{8E2D611B-EDC9-BAEF-5772-4371B823B1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68" y="4093825"/>
            <a:ext cx="5955511" cy="2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98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– Classification 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7E183F7E-1F10-3857-8E73-610275143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04" y="1367186"/>
            <a:ext cx="2607999" cy="2122415"/>
          </a:xfrm>
          <a:prstGeom prst="rect">
            <a:avLst/>
          </a:prstGeom>
        </p:spPr>
      </p:pic>
      <p:pic>
        <p:nvPicPr>
          <p:cNvPr id="8" name="Image 7" descr="Une image contenant texte, capture d’écran, Rectangle, carré">
            <a:extLst>
              <a:ext uri="{FF2B5EF4-FFF2-40B4-BE49-F238E27FC236}">
                <a16:creationId xmlns:a16="http://schemas.microsoft.com/office/drawing/2014/main" id="{5A4992C8-33BC-BA1B-6AE7-F1F5794EF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04" y="3606829"/>
            <a:ext cx="2608000" cy="18479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22EFA7-60F9-16C5-81CE-7F5D20EB3071}"/>
              </a:ext>
            </a:extLst>
          </p:cNvPr>
          <p:cNvSpPr txBox="1"/>
          <p:nvPr/>
        </p:nvSpPr>
        <p:spPr>
          <a:xfrm>
            <a:off x="6988729" y="880626"/>
            <a:ext cx="6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ORB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64968B-852B-4383-07A3-C4D2AEC173CC}"/>
              </a:ext>
            </a:extLst>
          </p:cNvPr>
          <p:cNvSpPr txBox="1"/>
          <p:nvPr/>
        </p:nvSpPr>
        <p:spPr>
          <a:xfrm>
            <a:off x="6768236" y="5454779"/>
            <a:ext cx="148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0,03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Accuracy: 0,25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A37BC1-E1C5-EC5D-F9D8-B1D20B3407B4}"/>
              </a:ext>
            </a:extLst>
          </p:cNvPr>
          <p:cNvSpPr txBox="1"/>
          <p:nvPr/>
        </p:nvSpPr>
        <p:spPr>
          <a:xfrm>
            <a:off x="2132901" y="880626"/>
            <a:ext cx="6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SIFT</a:t>
            </a:r>
          </a:p>
        </p:txBody>
      </p:sp>
      <p:pic>
        <p:nvPicPr>
          <p:cNvPr id="13" name="Image 12" descr="Une image contenant texte, capture d’écran, nombre, Tracé">
            <a:extLst>
              <a:ext uri="{FF2B5EF4-FFF2-40B4-BE49-F238E27FC236}">
                <a16:creationId xmlns:a16="http://schemas.microsoft.com/office/drawing/2014/main" id="{62E4787B-D78C-D387-960F-E1AF7340F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1" y="1308571"/>
            <a:ext cx="3101609" cy="2120429"/>
          </a:xfrm>
          <a:prstGeom prst="rect">
            <a:avLst/>
          </a:prstGeom>
        </p:spPr>
      </p:pic>
      <p:pic>
        <p:nvPicPr>
          <p:cNvPr id="15" name="Image 14" descr="Une image contenant texte, capture d’écran, nombre, conception">
            <a:extLst>
              <a:ext uri="{FF2B5EF4-FFF2-40B4-BE49-F238E27FC236}">
                <a16:creationId xmlns:a16="http://schemas.microsoft.com/office/drawing/2014/main" id="{3FDCA0BC-1F9D-2D9E-8F4B-DEBEF98D0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7" y="3485514"/>
            <a:ext cx="2975491" cy="19150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A7D53D7-DBFB-B1D7-5D99-1904DA12B775}"/>
              </a:ext>
            </a:extLst>
          </p:cNvPr>
          <p:cNvSpPr txBox="1"/>
          <p:nvPr/>
        </p:nvSpPr>
        <p:spPr>
          <a:xfrm>
            <a:off x="1862816" y="5392599"/>
            <a:ext cx="148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0,003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Accuracy: 0,39</a:t>
            </a:r>
          </a:p>
        </p:txBody>
      </p:sp>
    </p:spTree>
    <p:extLst>
      <p:ext uri="{BB962C8B-B14F-4D97-AF65-F5344CB8AC3E}">
        <p14:creationId xmlns:p14="http://schemas.microsoft.com/office/powerpoint/2010/main" val="2336196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7" name="Image 6" descr="Une image contenant accessoire, sac à provisions, sac, sac à main">
            <a:extLst>
              <a:ext uri="{FF2B5EF4-FFF2-40B4-BE49-F238E27FC236}">
                <a16:creationId xmlns:a16="http://schemas.microsoft.com/office/drawing/2014/main" id="{533CD6C5-DE90-A7A4-7DEE-0AEDC1CF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7421" y="2614532"/>
            <a:ext cx="1266529" cy="9818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E331A-9062-510B-EF31-834D7DC20762}"/>
              </a:ext>
            </a:extLst>
          </p:cNvPr>
          <p:cNvSpPr txBox="1"/>
          <p:nvPr/>
        </p:nvSpPr>
        <p:spPr>
          <a:xfrm>
            <a:off x="3246541" y="2905780"/>
            <a:ext cx="37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80BAF7-577C-6BDB-40B9-748ED4C54265}"/>
              </a:ext>
            </a:extLst>
          </p:cNvPr>
          <p:cNvSpPr txBox="1"/>
          <p:nvPr/>
        </p:nvSpPr>
        <p:spPr>
          <a:xfrm>
            <a:off x="4065758" y="2967335"/>
            <a:ext cx="406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Traitement données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B8A2B0-D330-569F-279A-5C7C25AB2BCA}"/>
              </a:ext>
            </a:extLst>
          </p:cNvPr>
          <p:cNvSpPr txBox="1"/>
          <p:nvPr/>
        </p:nvSpPr>
        <p:spPr>
          <a:xfrm>
            <a:off x="2166106" y="3887672"/>
            <a:ext cx="759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IMAGES – CNN Transfert Learning</a:t>
            </a:r>
          </a:p>
        </p:txBody>
      </p:sp>
    </p:spTree>
    <p:extLst>
      <p:ext uri="{BB962C8B-B14F-4D97-AF65-F5344CB8AC3E}">
        <p14:creationId xmlns:p14="http://schemas.microsoft.com/office/powerpoint/2010/main" val="411162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Contexte/Données</a:t>
            </a:r>
          </a:p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rgbClr val="FFC000"/>
                </a:solidFill>
              </a:rPr>
              <a:t>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Conclusions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82384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5A6D0C8-B858-EBA7-A3E6-6AC7E30B4AA9}"/>
              </a:ext>
            </a:extLst>
          </p:cNvPr>
          <p:cNvSpPr/>
          <p:nvPr/>
        </p:nvSpPr>
        <p:spPr>
          <a:xfrm>
            <a:off x="7585366" y="5681704"/>
            <a:ext cx="3065329" cy="64857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 – Classification Non Supervisée KMeans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1439028-9098-49EC-A5C0-E900DFA6867D}"/>
              </a:ext>
            </a:extLst>
          </p:cNvPr>
          <p:cNvSpPr txBox="1"/>
          <p:nvPr/>
        </p:nvSpPr>
        <p:spPr>
          <a:xfrm>
            <a:off x="581219" y="1007775"/>
            <a:ext cx="20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TSNE_VGG16</a:t>
            </a:r>
            <a:endParaRPr lang="fr-FR" dirty="0"/>
          </a:p>
        </p:txBody>
      </p:sp>
      <p:pic>
        <p:nvPicPr>
          <p:cNvPr id="7" name="Image 6" descr="Une image contenant texte, capture d’écran">
            <a:extLst>
              <a:ext uri="{FF2B5EF4-FFF2-40B4-BE49-F238E27FC236}">
                <a16:creationId xmlns:a16="http://schemas.microsoft.com/office/drawing/2014/main" id="{54E5ABD4-4306-BC27-DF3B-C86BF69EC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751"/>
            <a:ext cx="3070371" cy="2262517"/>
          </a:xfrm>
          <a:prstGeom prst="rect">
            <a:avLst/>
          </a:prstGeom>
        </p:spPr>
      </p:pic>
      <p:pic>
        <p:nvPicPr>
          <p:cNvPr id="9" name="Image 8" descr="Une image contenant texte, capture d’écran, diagramme, nombre">
            <a:extLst>
              <a:ext uri="{FF2B5EF4-FFF2-40B4-BE49-F238E27FC236}">
                <a16:creationId xmlns:a16="http://schemas.microsoft.com/office/drawing/2014/main" id="{BC6BFF32-016C-34F3-3C9A-909600A03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5" y="3876912"/>
            <a:ext cx="3070371" cy="17549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4B144AA-46D3-C8A1-9678-2BF19257AF33}"/>
              </a:ext>
            </a:extLst>
          </p:cNvPr>
          <p:cNvSpPr txBox="1"/>
          <p:nvPr/>
        </p:nvSpPr>
        <p:spPr>
          <a:xfrm>
            <a:off x="1021655" y="574550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0,47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315E9-40A8-2B9D-5D6E-3F08A121EC16}"/>
              </a:ext>
            </a:extLst>
          </p:cNvPr>
          <p:cNvSpPr txBox="1"/>
          <p:nvPr/>
        </p:nvSpPr>
        <p:spPr>
          <a:xfrm>
            <a:off x="4374441" y="1007775"/>
            <a:ext cx="20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TSNE_VGG19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030755-8DDC-7ED1-5789-98A5BED383FA}"/>
              </a:ext>
            </a:extLst>
          </p:cNvPr>
          <p:cNvSpPr txBox="1"/>
          <p:nvPr/>
        </p:nvSpPr>
        <p:spPr>
          <a:xfrm>
            <a:off x="7774992" y="1007775"/>
            <a:ext cx="268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TSNE_INCEPTIONV3</a:t>
            </a:r>
            <a:endParaRPr lang="fr-FR" dirty="0"/>
          </a:p>
        </p:txBody>
      </p:sp>
      <p:pic>
        <p:nvPicPr>
          <p:cNvPr id="14" name="Image 13" descr="Une image contenant texte, capture d’écran">
            <a:extLst>
              <a:ext uri="{FF2B5EF4-FFF2-40B4-BE49-F238E27FC236}">
                <a16:creationId xmlns:a16="http://schemas.microsoft.com/office/drawing/2014/main" id="{69BD7DE4-6E66-E11B-71B9-CD5A957F6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74" y="1422652"/>
            <a:ext cx="2488493" cy="2335616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">
            <a:extLst>
              <a:ext uri="{FF2B5EF4-FFF2-40B4-BE49-F238E27FC236}">
                <a16:creationId xmlns:a16="http://schemas.microsoft.com/office/drawing/2014/main" id="{9E8D32AB-CD74-9767-9B30-462A336FD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83" y="3803813"/>
            <a:ext cx="2812652" cy="175490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3F849BC-F467-709B-DB37-137A2AF29EEB}"/>
              </a:ext>
            </a:extLst>
          </p:cNvPr>
          <p:cNvSpPr txBox="1"/>
          <p:nvPr/>
        </p:nvSpPr>
        <p:spPr>
          <a:xfrm>
            <a:off x="4631711" y="5746733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0,46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0,69</a:t>
            </a:r>
          </a:p>
        </p:txBody>
      </p:sp>
      <p:pic>
        <p:nvPicPr>
          <p:cNvPr id="19" name="Image 18" descr="Une image contenant texte, capture d’écran, Caractère coloré">
            <a:extLst>
              <a:ext uri="{FF2B5EF4-FFF2-40B4-BE49-F238E27FC236}">
                <a16:creationId xmlns:a16="http://schemas.microsoft.com/office/drawing/2014/main" id="{DE119553-633E-FB90-6A59-A52043B6D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93" y="1377107"/>
            <a:ext cx="2488493" cy="2335616"/>
          </a:xfrm>
          <a:prstGeom prst="rect">
            <a:avLst/>
          </a:prstGeom>
        </p:spPr>
      </p:pic>
      <p:pic>
        <p:nvPicPr>
          <p:cNvPr id="21" name="Image 20" descr="Une image contenant texte, capture d’écran, nombre, diagramme">
            <a:extLst>
              <a:ext uri="{FF2B5EF4-FFF2-40B4-BE49-F238E27FC236}">
                <a16:creationId xmlns:a16="http://schemas.microsoft.com/office/drawing/2014/main" id="{FA1A75CB-2DA6-412E-D96E-C09FCF5837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93" y="3801491"/>
            <a:ext cx="2582012" cy="167940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256A2D-2E9A-CC25-DB18-29067B881CAD}"/>
              </a:ext>
            </a:extLst>
          </p:cNvPr>
          <p:cNvSpPr txBox="1"/>
          <p:nvPr/>
        </p:nvSpPr>
        <p:spPr>
          <a:xfrm>
            <a:off x="8301001" y="574550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0,54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0,75</a:t>
            </a:r>
          </a:p>
        </p:txBody>
      </p:sp>
      <p:pic>
        <p:nvPicPr>
          <p:cNvPr id="23" name="Image 22" descr="Une image contenant tasse, jaune">
            <a:extLst>
              <a:ext uri="{FF2B5EF4-FFF2-40B4-BE49-F238E27FC236}">
                <a16:creationId xmlns:a16="http://schemas.microsoft.com/office/drawing/2014/main" id="{9D1BD5AD-507D-0EC3-39DF-71FFCD1973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92" y="5800934"/>
            <a:ext cx="473918" cy="473918"/>
          </a:xfrm>
          <a:prstGeom prst="rect">
            <a:avLst/>
          </a:prstGeom>
        </p:spPr>
      </p:pic>
      <p:pic>
        <p:nvPicPr>
          <p:cNvPr id="24" name="Image 23" descr="Une image contenant tasse, jaune">
            <a:extLst>
              <a:ext uri="{FF2B5EF4-FFF2-40B4-BE49-F238E27FC236}">
                <a16:creationId xmlns:a16="http://schemas.microsoft.com/office/drawing/2014/main" id="{E2BD90BC-2036-88F2-9F35-2A620BA370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568" y="5800934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86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2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chemeClr val="accent4"/>
                </a:solidFill>
              </a:rPr>
              <a:t>Contexte/Données</a:t>
            </a:r>
          </a:p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rgbClr val="FFC000"/>
                </a:solidFill>
              </a:rPr>
              <a:t>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>
                <a:solidFill>
                  <a:schemeClr val="accent4"/>
                </a:solidFill>
              </a:rPr>
              <a:t>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/>
              <a:t>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Conclusions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8112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Combinaison USE 5 textes &amp; INCEPTION V3 images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texte, carte, capture d’écran">
            <a:extLst>
              <a:ext uri="{FF2B5EF4-FFF2-40B4-BE49-F238E27FC236}">
                <a16:creationId xmlns:a16="http://schemas.microsoft.com/office/drawing/2014/main" id="{733F0F7E-34ED-D5F2-C875-2FC17CD7B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2" y="1451295"/>
            <a:ext cx="3045205" cy="2796076"/>
          </a:xfrm>
          <a:prstGeom prst="rect">
            <a:avLst/>
          </a:prstGeom>
        </p:spPr>
      </p:pic>
      <p:pic>
        <p:nvPicPr>
          <p:cNvPr id="8" name="Image 7" descr="Une image contenant capture d’écran, texte, Rectangle, carré">
            <a:extLst>
              <a:ext uri="{FF2B5EF4-FFF2-40B4-BE49-F238E27FC236}">
                <a16:creationId xmlns:a16="http://schemas.microsoft.com/office/drawing/2014/main" id="{13CCCF4B-0FD4-6E24-ADCD-233D1E8E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19" y="1668130"/>
            <a:ext cx="3596952" cy="23624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5E63833-27E0-78FD-4300-5933DF60F28E}"/>
              </a:ext>
            </a:extLst>
          </p:cNvPr>
          <p:cNvSpPr txBox="1"/>
          <p:nvPr/>
        </p:nvSpPr>
        <p:spPr>
          <a:xfrm>
            <a:off x="1655010" y="948663"/>
            <a:ext cx="806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(version 5, textes, ARI=0.70, Accuracy=0.85) +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INCEPTIONV3 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(Images, ARI=0.53, Accuracy=0.75)</a:t>
            </a:r>
            <a:endParaRPr lang="fr-FR" sz="1400" dirty="0"/>
          </a:p>
        </p:txBody>
      </p:sp>
      <p:pic>
        <p:nvPicPr>
          <p:cNvPr id="11" name="Image 10" descr="Une image contenant texte, capture d’écran, Police, nombre">
            <a:extLst>
              <a:ext uri="{FF2B5EF4-FFF2-40B4-BE49-F238E27FC236}">
                <a16:creationId xmlns:a16="http://schemas.microsoft.com/office/drawing/2014/main" id="{99E05FC8-5E46-68E6-4417-9C41DF9CD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3" y="4647500"/>
            <a:ext cx="4016088" cy="203925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EAF8630-6B61-F004-12BC-D0E5BAB4F766}"/>
              </a:ext>
            </a:extLst>
          </p:cNvPr>
          <p:cNvSpPr txBox="1"/>
          <p:nvPr/>
        </p:nvSpPr>
        <p:spPr>
          <a:xfrm>
            <a:off x="6276597" y="447160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0,65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0,85</a:t>
            </a:r>
          </a:p>
        </p:txBody>
      </p:sp>
    </p:spTree>
    <p:extLst>
      <p:ext uri="{BB962C8B-B14F-4D97-AF65-F5344CB8AC3E}">
        <p14:creationId xmlns:p14="http://schemas.microsoft.com/office/powerpoint/2010/main" val="798001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chemeClr val="accent4"/>
                </a:solidFill>
              </a:rPr>
              <a:t>Contexte/Données</a:t>
            </a:r>
          </a:p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rgbClr val="FFC000"/>
                </a:solidFill>
              </a:rPr>
              <a:t>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>
                <a:solidFill>
                  <a:schemeClr val="accent4"/>
                </a:solidFill>
              </a:rPr>
              <a:t>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>
                <a:solidFill>
                  <a:schemeClr val="accent4"/>
                </a:solidFill>
              </a:rPr>
              <a:t>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</a:t>
            </a:r>
            <a:r>
              <a:rPr lang="fr-FR" dirty="0"/>
              <a:t> Conclusions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957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 – Etude de faisabilité validée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9CCB53A5-3CF0-7C58-D943-BD6D51E71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170365"/>
              </p:ext>
            </p:extLst>
          </p:nvPr>
        </p:nvGraphicFramePr>
        <p:xfrm>
          <a:off x="125836" y="1374007"/>
          <a:ext cx="693769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084">
                  <a:extLst>
                    <a:ext uri="{9D8B030D-6E8A-4147-A177-3AD203B41FA5}">
                      <a16:colId xmlns:a16="http://schemas.microsoft.com/office/drawing/2014/main" val="1834198008"/>
                    </a:ext>
                  </a:extLst>
                </a:gridCol>
                <a:gridCol w="1362763">
                  <a:extLst>
                    <a:ext uri="{9D8B030D-6E8A-4147-A177-3AD203B41FA5}">
                      <a16:colId xmlns:a16="http://schemas.microsoft.com/office/drawing/2014/main" val="3017366771"/>
                    </a:ext>
                  </a:extLst>
                </a:gridCol>
                <a:gridCol w="1734424">
                  <a:extLst>
                    <a:ext uri="{9D8B030D-6E8A-4147-A177-3AD203B41FA5}">
                      <a16:colId xmlns:a16="http://schemas.microsoft.com/office/drawing/2014/main" val="971789443"/>
                    </a:ext>
                  </a:extLst>
                </a:gridCol>
                <a:gridCol w="1734424">
                  <a:extLst>
                    <a:ext uri="{9D8B030D-6E8A-4147-A177-3AD203B41FA5}">
                      <a16:colId xmlns:a16="http://schemas.microsoft.com/office/drawing/2014/main" val="2504161076"/>
                    </a:ext>
                  </a:extLst>
                </a:gridCol>
              </a:tblGrid>
              <a:tr h="289870">
                <a:tc>
                  <a:txBody>
                    <a:bodyPr/>
                    <a:lstStyle/>
                    <a:p>
                      <a:r>
                        <a:rPr lang="fr-FR" dirty="0"/>
                        <a:t>        </a:t>
                      </a:r>
                      <a:r>
                        <a:rPr lang="fr-FR" sz="1400" dirty="0"/>
                        <a:t>Meilleur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Données textuelles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Données images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Combinaison textuelles + images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6292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E08B90B-66BA-C66A-ECCD-D1B50F01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44837"/>
              </p:ext>
            </p:extLst>
          </p:nvPr>
        </p:nvGraphicFramePr>
        <p:xfrm>
          <a:off x="125836" y="1892167"/>
          <a:ext cx="69376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7695">
                  <a:extLst>
                    <a:ext uri="{9D8B030D-6E8A-4147-A177-3AD203B41FA5}">
                      <a16:colId xmlns:a16="http://schemas.microsoft.com/office/drawing/2014/main" val="2098180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                                   </a:t>
                      </a:r>
                      <a:r>
                        <a:rPr lang="fr-FR" sz="1600" dirty="0"/>
                        <a:t>Apprentissage NON SUPERVISEE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069770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861A8E61-C478-E096-797A-29C69C15C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0761"/>
              </p:ext>
            </p:extLst>
          </p:nvPr>
        </p:nvGraphicFramePr>
        <p:xfrm>
          <a:off x="125834" y="2263007"/>
          <a:ext cx="693769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860">
                  <a:extLst>
                    <a:ext uri="{9D8B030D-6E8A-4147-A177-3AD203B41FA5}">
                      <a16:colId xmlns:a16="http://schemas.microsoft.com/office/drawing/2014/main" val="1973817303"/>
                    </a:ext>
                  </a:extLst>
                </a:gridCol>
                <a:gridCol w="1379988">
                  <a:extLst>
                    <a:ext uri="{9D8B030D-6E8A-4147-A177-3AD203B41FA5}">
                      <a16:colId xmlns:a16="http://schemas.microsoft.com/office/drawing/2014/main" val="372558446"/>
                    </a:ext>
                  </a:extLst>
                </a:gridCol>
                <a:gridCol w="1734424">
                  <a:extLst>
                    <a:ext uri="{9D8B030D-6E8A-4147-A177-3AD203B41FA5}">
                      <a16:colId xmlns:a16="http://schemas.microsoft.com/office/drawing/2014/main" val="2824255091"/>
                    </a:ext>
                  </a:extLst>
                </a:gridCol>
                <a:gridCol w="1734424">
                  <a:extLst>
                    <a:ext uri="{9D8B030D-6E8A-4147-A177-3AD203B41FA5}">
                      <a16:colId xmlns:a16="http://schemas.microsoft.com/office/drawing/2014/main" val="2755038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Modèle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USE 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INCEPTIONV3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USE 5 + INCEPTIONV3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1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ARI</a:t>
                      </a:r>
                      <a:endParaRPr lang="fr-F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0,70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0,53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/>
                        <a:t>0,65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34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0,85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/>
                        <a:t>0,85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599733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B533C46D-FA1A-CC60-55F7-D823CA63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669801"/>
              </p:ext>
            </p:extLst>
          </p:nvPr>
        </p:nvGraphicFramePr>
        <p:xfrm>
          <a:off x="125835" y="3999202"/>
          <a:ext cx="406027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271">
                  <a:extLst>
                    <a:ext uri="{9D8B030D-6E8A-4147-A177-3AD203B41FA5}">
                      <a16:colId xmlns:a16="http://schemas.microsoft.com/office/drawing/2014/main" val="2098180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</a:t>
                      </a:r>
                      <a:r>
                        <a:rPr lang="fr-FR" sz="1600" dirty="0"/>
                        <a:t>Apprentissage SUPERVISEE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069770"/>
                  </a:ext>
                </a:extLst>
              </a:tr>
            </a:tbl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608A2CF0-6AAF-F7D9-86D8-8BF7695B7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100210"/>
              </p:ext>
            </p:extLst>
          </p:nvPr>
        </p:nvGraphicFramePr>
        <p:xfrm>
          <a:off x="125834" y="4371473"/>
          <a:ext cx="40602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136">
                  <a:extLst>
                    <a:ext uri="{9D8B030D-6E8A-4147-A177-3AD203B41FA5}">
                      <a16:colId xmlns:a16="http://schemas.microsoft.com/office/drawing/2014/main" val="423538794"/>
                    </a:ext>
                  </a:extLst>
                </a:gridCol>
                <a:gridCol w="2030136">
                  <a:extLst>
                    <a:ext uri="{9D8B030D-6E8A-4147-A177-3AD203B41FA5}">
                      <a16:colId xmlns:a16="http://schemas.microsoft.com/office/drawing/2014/main" val="2674973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Modèle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USE 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31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Accuracy(Train)</a:t>
                      </a:r>
                      <a:endParaRPr lang="fr-F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99,9 %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5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Accuracy(Test)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91 %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65984"/>
                  </a:ext>
                </a:extLst>
              </a:tr>
            </a:tbl>
          </a:graphicData>
        </a:graphic>
      </p:graphicFrame>
      <p:pic>
        <p:nvPicPr>
          <p:cNvPr id="11" name="Image 10" descr="Une image contenant texte, capture d’écran">
            <a:extLst>
              <a:ext uri="{FF2B5EF4-FFF2-40B4-BE49-F238E27FC236}">
                <a16:creationId xmlns:a16="http://schemas.microsoft.com/office/drawing/2014/main" id="{89798A84-67EA-FDE0-7732-BDF2398AD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24" y="1077757"/>
            <a:ext cx="2792421" cy="2554676"/>
          </a:xfrm>
          <a:prstGeom prst="rect">
            <a:avLst/>
          </a:prstGeom>
        </p:spPr>
      </p:pic>
      <p:pic>
        <p:nvPicPr>
          <p:cNvPr id="13" name="Image 12" descr="Une image contenant texte, capture d’écran, Police, nombre">
            <a:extLst>
              <a:ext uri="{FF2B5EF4-FFF2-40B4-BE49-F238E27FC236}">
                <a16:creationId xmlns:a16="http://schemas.microsoft.com/office/drawing/2014/main" id="{A008FA7D-AB96-0844-8085-F0E760BBE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48" y="3856161"/>
            <a:ext cx="2901576" cy="2037949"/>
          </a:xfrm>
          <a:prstGeom prst="rect">
            <a:avLst/>
          </a:prstGeom>
        </p:spPr>
      </p:pic>
      <p:pic>
        <p:nvPicPr>
          <p:cNvPr id="15" name="Image 14" descr="Une image contenant texte, capture d’écran, nombre, diagramme">
            <a:extLst>
              <a:ext uri="{FF2B5EF4-FFF2-40B4-BE49-F238E27FC236}">
                <a16:creationId xmlns:a16="http://schemas.microsoft.com/office/drawing/2014/main" id="{CC179A7D-4A15-47B1-57CB-2CFD5FB7B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24" y="3856160"/>
            <a:ext cx="3186369" cy="2037949"/>
          </a:xfrm>
          <a:prstGeom prst="rect">
            <a:avLst/>
          </a:prstGeom>
        </p:spPr>
      </p:pic>
      <p:pic>
        <p:nvPicPr>
          <p:cNvPr id="19" name="Image 18" descr="Une image contenant Graphique, cercle, Caractère coloré, symbole&#10;&#10;Description générée automatiquement">
            <a:extLst>
              <a:ext uri="{FF2B5EF4-FFF2-40B4-BE49-F238E27FC236}">
                <a16:creationId xmlns:a16="http://schemas.microsoft.com/office/drawing/2014/main" id="{2BBE60DD-0FB3-CADB-EBD0-DF94A0AEE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46" y="9817"/>
            <a:ext cx="743763" cy="7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9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5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4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094CAFD-5383-8348-58C5-C114957A35E3}"/>
              </a:ext>
            </a:extLst>
          </p:cNvPr>
          <p:cNvSpPr txBox="1"/>
          <p:nvPr/>
        </p:nvSpPr>
        <p:spPr>
          <a:xfrm>
            <a:off x="335560" y="1149292"/>
            <a:ext cx="85232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C000"/>
                </a:solidFill>
              </a:rPr>
              <a:t>Mission:</a:t>
            </a:r>
          </a:p>
          <a:p>
            <a:endParaRPr lang="fr-FR" sz="2000" b="1" dirty="0"/>
          </a:p>
          <a:p>
            <a:r>
              <a:rPr lang="fr-FR" sz="2000" dirty="0"/>
              <a:t>Effectuer une </a:t>
            </a:r>
            <a:r>
              <a:rPr lang="fr-FR" sz="2000" b="1" dirty="0"/>
              <a:t>faisabilité</a:t>
            </a:r>
            <a:r>
              <a:rPr lang="fr-FR" sz="2000" dirty="0"/>
              <a:t> d’un moteur de </a:t>
            </a:r>
            <a:r>
              <a:rPr lang="fr-FR" sz="2000" b="1" dirty="0"/>
              <a:t>recommendation (classification) </a:t>
            </a:r>
            <a:r>
              <a:rPr lang="fr-FR" sz="2000" dirty="0"/>
              <a:t>d’articles basées sur une image</a:t>
            </a:r>
            <a:r>
              <a:rPr lang="fr-FR" sz="2000" b="1" dirty="0"/>
              <a:t> </a:t>
            </a:r>
            <a:r>
              <a:rPr lang="fr-FR" sz="2000" dirty="0"/>
              <a:t>et</a:t>
            </a:r>
            <a:r>
              <a:rPr lang="fr-FR" sz="2000" b="1" dirty="0"/>
              <a:t> </a:t>
            </a:r>
            <a:r>
              <a:rPr lang="fr-FR" sz="2000" dirty="0"/>
              <a:t>une description du produit dans le but d’une </a:t>
            </a:r>
            <a:r>
              <a:rPr lang="fr-FR" sz="2000" b="1" dirty="0"/>
              <a:t>automatisation </a:t>
            </a:r>
            <a:r>
              <a:rPr lang="fr-FR" sz="2000" dirty="0"/>
              <a:t>d’une attribution d’un produit à une catégorie fixée pour l’entreprise </a:t>
            </a:r>
            <a:r>
              <a:rPr lang="fr-FR" sz="2000" i="1" dirty="0"/>
              <a:t>Place de marché.</a:t>
            </a:r>
            <a:r>
              <a:rPr lang="fr-FR" sz="2000" b="1" dirty="0"/>
              <a:t> </a:t>
            </a:r>
            <a:r>
              <a:rPr lang="fr-FR" sz="2000" dirty="0"/>
              <a:t> </a:t>
            </a:r>
            <a:endParaRPr lang="fr-FR" sz="20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10B9A1-B509-BCCC-CD16-C34AA3D6C283}"/>
              </a:ext>
            </a:extLst>
          </p:cNvPr>
          <p:cNvSpPr txBox="1"/>
          <p:nvPr/>
        </p:nvSpPr>
        <p:spPr>
          <a:xfrm>
            <a:off x="318782" y="4915949"/>
            <a:ext cx="52347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C000"/>
                </a:solidFill>
              </a:rPr>
              <a:t>Objectif:  </a:t>
            </a:r>
          </a:p>
          <a:p>
            <a:r>
              <a:rPr lang="fr-FR" sz="2000" b="1" dirty="0"/>
              <a:t>Améliorer </a:t>
            </a:r>
            <a:r>
              <a:rPr lang="fr-FR" sz="2000" dirty="0"/>
              <a:t>la recommendation des utilisateurs</a:t>
            </a:r>
          </a:p>
          <a:p>
            <a:r>
              <a:rPr lang="fr-FR" sz="2000" b="1" dirty="0"/>
              <a:t>Garantir </a:t>
            </a:r>
            <a:r>
              <a:rPr lang="fr-FR" sz="2000" dirty="0"/>
              <a:t>la catégorie des articles avec précision</a:t>
            </a:r>
            <a:endParaRPr lang="fr-FR" sz="2800" dirty="0"/>
          </a:p>
        </p:txBody>
      </p:sp>
      <p:pic>
        <p:nvPicPr>
          <p:cNvPr id="21" name="Image 20" descr="Une image contenant texte, capture d’écran, Page web, logiciel">
            <a:extLst>
              <a:ext uri="{FF2B5EF4-FFF2-40B4-BE49-F238E27FC236}">
                <a16:creationId xmlns:a16="http://schemas.microsoft.com/office/drawing/2014/main" id="{94B2981E-8C15-5B43-58FF-CA24CCE87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282" y="3026837"/>
            <a:ext cx="5348936" cy="34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1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Processus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3" name="Image 2" descr="Une image contenant orange, Ambré, cercle">
            <a:extLst>
              <a:ext uri="{FF2B5EF4-FFF2-40B4-BE49-F238E27FC236}">
                <a16:creationId xmlns:a16="http://schemas.microsoft.com/office/drawing/2014/main" id="{A50168B5-EDD9-00F5-168D-CBA3367E8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14" y="1710685"/>
            <a:ext cx="592063" cy="7676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C37CEF5-01C2-314E-6184-4A7129385154}"/>
              </a:ext>
            </a:extLst>
          </p:cNvPr>
          <p:cNvSpPr txBox="1"/>
          <p:nvPr/>
        </p:nvSpPr>
        <p:spPr>
          <a:xfrm>
            <a:off x="226507" y="2635904"/>
            <a:ext cx="18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Données TEXTES</a:t>
            </a:r>
          </a:p>
        </p:txBody>
      </p:sp>
      <p:pic>
        <p:nvPicPr>
          <p:cNvPr id="10" name="Image 9" descr="Une image contenant cercle, Bleu électrique, Caractère coloré, bleu">
            <a:extLst>
              <a:ext uri="{FF2B5EF4-FFF2-40B4-BE49-F238E27FC236}">
                <a16:creationId xmlns:a16="http://schemas.microsoft.com/office/drawing/2014/main" id="{658A3080-9344-F423-F6B8-582BA6885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42" y="3207608"/>
            <a:ext cx="666008" cy="8875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7E3661C-E1FA-CD8D-322B-D024D715CC94}"/>
              </a:ext>
            </a:extLst>
          </p:cNvPr>
          <p:cNvSpPr txBox="1"/>
          <p:nvPr/>
        </p:nvSpPr>
        <p:spPr>
          <a:xfrm>
            <a:off x="184560" y="4173042"/>
            <a:ext cx="194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Données</a:t>
            </a:r>
            <a:r>
              <a:rPr lang="fr-FR" dirty="0"/>
              <a:t>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IMAGES</a:t>
            </a:r>
          </a:p>
        </p:txBody>
      </p:sp>
      <p:pic>
        <p:nvPicPr>
          <p:cNvPr id="14" name="Espace réservé du contenu 12" descr="Une image contenant cercle, Bleu électrique, Caractère coloré, bleu&#10;&#10;Description générée automatiquement">
            <a:extLst>
              <a:ext uri="{FF2B5EF4-FFF2-40B4-BE49-F238E27FC236}">
                <a16:creationId xmlns:a16="http://schemas.microsoft.com/office/drawing/2014/main" id="{40D1D054-AB44-0F0B-1FAC-9F498ADA0FD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99"/>
          <a:stretch/>
        </p:blipFill>
        <p:spPr>
          <a:xfrm>
            <a:off x="819705" y="5456627"/>
            <a:ext cx="592063" cy="545993"/>
          </a:xfrm>
          <a:prstGeom prst="rect">
            <a:avLst/>
          </a:prstGeom>
          <a:noFill/>
        </p:spPr>
      </p:pic>
      <p:pic>
        <p:nvPicPr>
          <p:cNvPr id="12" name="Image 11" descr="Une image contenant orange, Ambré, cercle">
            <a:extLst>
              <a:ext uri="{FF2B5EF4-FFF2-40B4-BE49-F238E27FC236}">
                <a16:creationId xmlns:a16="http://schemas.microsoft.com/office/drawing/2014/main" id="{BA669A5A-0100-401B-D102-E4493634F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4" y="4744746"/>
            <a:ext cx="592063" cy="76761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DD7EC7A-52C9-F7AF-5C84-4F63659B5900}"/>
              </a:ext>
            </a:extLst>
          </p:cNvPr>
          <p:cNvSpPr txBox="1"/>
          <p:nvPr/>
        </p:nvSpPr>
        <p:spPr>
          <a:xfrm>
            <a:off x="184559" y="6053773"/>
            <a:ext cx="194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Données TEXTES </a:t>
            </a:r>
            <a:r>
              <a:rPr lang="fr-FR" b="1" dirty="0"/>
              <a:t>+</a:t>
            </a:r>
          </a:p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Données</a:t>
            </a:r>
            <a:r>
              <a:rPr lang="fr-FR" dirty="0"/>
              <a:t>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IMAGES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278A610-983A-C5EA-B4EB-66F181F64FF1}"/>
              </a:ext>
            </a:extLst>
          </p:cNvPr>
          <p:cNvSpPr/>
          <p:nvPr/>
        </p:nvSpPr>
        <p:spPr>
          <a:xfrm>
            <a:off x="104864" y="898846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Pré-process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C38B12C-FF16-8614-5549-022170FAB534}"/>
              </a:ext>
            </a:extLst>
          </p:cNvPr>
          <p:cNvSpPr/>
          <p:nvPr/>
        </p:nvSpPr>
        <p:spPr>
          <a:xfrm>
            <a:off x="2895602" y="899907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Features extraction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9A8E2FE-8DBD-F2F3-AB84-7B5502FB8E18}"/>
              </a:ext>
            </a:extLst>
          </p:cNvPr>
          <p:cNvSpPr/>
          <p:nvPr/>
        </p:nvSpPr>
        <p:spPr>
          <a:xfrm>
            <a:off x="5593008" y="898846"/>
            <a:ext cx="264777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Classification(ACP, TSNE)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DF83051-BFE7-04D3-4A7A-F9338586BA8E}"/>
              </a:ext>
            </a:extLst>
          </p:cNvPr>
          <p:cNvSpPr/>
          <p:nvPr/>
        </p:nvSpPr>
        <p:spPr>
          <a:xfrm>
            <a:off x="2895601" y="1772699"/>
            <a:ext cx="2105635" cy="9285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Bag of Words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Word Embeddings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Text Embeddings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FC47618-59E4-7390-868A-CB77BCC5897E}"/>
              </a:ext>
            </a:extLst>
          </p:cNvPr>
          <p:cNvSpPr/>
          <p:nvPr/>
        </p:nvSpPr>
        <p:spPr>
          <a:xfrm>
            <a:off x="2895597" y="3560217"/>
            <a:ext cx="2105635" cy="4949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Bag of features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CEEDFEE-A06B-C463-1B22-F070FF24EA82}"/>
              </a:ext>
            </a:extLst>
          </p:cNvPr>
          <p:cNvSpPr/>
          <p:nvPr/>
        </p:nvSpPr>
        <p:spPr>
          <a:xfrm>
            <a:off x="2895597" y="5087295"/>
            <a:ext cx="2105635" cy="36933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D7710C2-5DAB-9CB9-60EB-207BC6589716}"/>
              </a:ext>
            </a:extLst>
          </p:cNvPr>
          <p:cNvSpPr/>
          <p:nvPr/>
        </p:nvSpPr>
        <p:spPr>
          <a:xfrm>
            <a:off x="2895597" y="5456627"/>
            <a:ext cx="2105635" cy="4949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Bag of features</a:t>
            </a:r>
          </a:p>
        </p:txBody>
      </p:sp>
      <p:pic>
        <p:nvPicPr>
          <p:cNvPr id="24" name="Image 23" descr="Une image contenant capture d’écran, texte, motif">
            <a:extLst>
              <a:ext uri="{FF2B5EF4-FFF2-40B4-BE49-F238E27FC236}">
                <a16:creationId xmlns:a16="http://schemas.microsoft.com/office/drawing/2014/main" id="{7B0600FB-A8AA-20A2-04FA-F7CF1E955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78" y="2021747"/>
            <a:ext cx="1862356" cy="1202514"/>
          </a:xfrm>
          <a:prstGeom prst="rect">
            <a:avLst/>
          </a:prstGeom>
        </p:spPr>
      </p:pic>
      <p:pic>
        <p:nvPicPr>
          <p:cNvPr id="26" name="Image 25" descr="Une image contenant capture d’écran, texte, Caractère coloré">
            <a:extLst>
              <a:ext uri="{FF2B5EF4-FFF2-40B4-BE49-F238E27FC236}">
                <a16:creationId xmlns:a16="http://schemas.microsoft.com/office/drawing/2014/main" id="{4CD1D82C-06C6-783D-64CC-8E6BB27FB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09" y="3419543"/>
            <a:ext cx="1968125" cy="1351319"/>
          </a:xfrm>
          <a:prstGeom prst="rect">
            <a:avLst/>
          </a:prstGeom>
        </p:spPr>
      </p:pic>
      <p:pic>
        <p:nvPicPr>
          <p:cNvPr id="28" name="Image 27" descr="Une image contenant texte, capture d’écran, carte">
            <a:extLst>
              <a:ext uri="{FF2B5EF4-FFF2-40B4-BE49-F238E27FC236}">
                <a16:creationId xmlns:a16="http://schemas.microsoft.com/office/drawing/2014/main" id="{143D5704-25DD-AF73-2300-108BFED6A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87" y="5040160"/>
            <a:ext cx="1946247" cy="132790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FF1AC52-6A36-47CD-2A54-E43590BB90C4}"/>
              </a:ext>
            </a:extLst>
          </p:cNvPr>
          <p:cNvSpPr txBox="1"/>
          <p:nvPr/>
        </p:nvSpPr>
        <p:spPr>
          <a:xfrm>
            <a:off x="5828284" y="1412329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Non Supervisée KMeans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7CA6B94-98B5-4E0F-0AA2-69FA39270166}"/>
              </a:ext>
            </a:extLst>
          </p:cNvPr>
          <p:cNvSpPr txBox="1"/>
          <p:nvPr/>
        </p:nvSpPr>
        <p:spPr>
          <a:xfrm>
            <a:off x="5547348" y="6376938"/>
            <a:ext cx="2323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Supervisée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CC84CEB-8A92-B329-46B5-E37F1807E383}"/>
              </a:ext>
            </a:extLst>
          </p:cNvPr>
          <p:cNvSpPr/>
          <p:nvPr/>
        </p:nvSpPr>
        <p:spPr>
          <a:xfrm>
            <a:off x="9012574" y="917354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</a:t>
            </a:r>
          </a:p>
        </p:txBody>
      </p:sp>
      <p:pic>
        <p:nvPicPr>
          <p:cNvPr id="33" name="Image 32" descr="Une image contenant texte, capture d’écran, nombre, Rectangle">
            <a:extLst>
              <a:ext uri="{FF2B5EF4-FFF2-40B4-BE49-F238E27FC236}">
                <a16:creationId xmlns:a16="http://schemas.microsoft.com/office/drawing/2014/main" id="{E960FBCE-0DE6-497B-C573-5B4C70CCC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346" y="2370928"/>
            <a:ext cx="2296089" cy="147816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7045D58-313E-5445-EDE3-56079DDB5C14}"/>
              </a:ext>
            </a:extLst>
          </p:cNvPr>
          <p:cNvSpPr txBox="1"/>
          <p:nvPr/>
        </p:nvSpPr>
        <p:spPr>
          <a:xfrm>
            <a:off x="9096827" y="1652202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</a:t>
            </a:r>
            <a:r>
              <a:rPr lang="fr-FR" sz="1600" b="1" dirty="0"/>
              <a:t>ARI</a:t>
            </a:r>
            <a:r>
              <a:rPr lang="fr-FR" sz="1600" dirty="0"/>
              <a:t>, </a:t>
            </a:r>
            <a:r>
              <a:rPr lang="fr-FR" sz="1600" b="1" dirty="0"/>
              <a:t>Accuracy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D3ABEF-C312-34B6-F163-77AC4E08E961}"/>
              </a:ext>
            </a:extLst>
          </p:cNvPr>
          <p:cNvSpPr txBox="1"/>
          <p:nvPr/>
        </p:nvSpPr>
        <p:spPr>
          <a:xfrm>
            <a:off x="9096827" y="3983047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Interprétation Cluster</a:t>
            </a:r>
          </a:p>
        </p:txBody>
      </p:sp>
      <p:pic>
        <p:nvPicPr>
          <p:cNvPr id="13" name="Image 12" descr="Une image contenant capture d’écran, texte, motif">
            <a:extLst>
              <a:ext uri="{FF2B5EF4-FFF2-40B4-BE49-F238E27FC236}">
                <a16:creationId xmlns:a16="http://schemas.microsoft.com/office/drawing/2014/main" id="{A132B801-71B7-6BAB-812D-593191BE8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16" y="4579860"/>
            <a:ext cx="976819" cy="7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6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Rectangle, capture d’écran, noir et blanc, conception">
            <a:extLst>
              <a:ext uri="{FF2B5EF4-FFF2-40B4-BE49-F238E27FC236}">
                <a16:creationId xmlns:a16="http://schemas.microsoft.com/office/drawing/2014/main" id="{C49F42A5-50E1-3F34-69BA-6F768054F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5" y="1414621"/>
            <a:ext cx="4906785" cy="2014379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2A52CE6-BF4A-DC4A-7463-08668D8D0F04}"/>
              </a:ext>
            </a:extLst>
          </p:cNvPr>
          <p:cNvCxnSpPr/>
          <p:nvPr/>
        </p:nvCxnSpPr>
        <p:spPr>
          <a:xfrm>
            <a:off x="562062" y="3632433"/>
            <a:ext cx="4882393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4D84584-B1AD-C877-E5B0-670F9893F50D}"/>
              </a:ext>
            </a:extLst>
          </p:cNvPr>
          <p:cNvCxnSpPr>
            <a:cxnSpLocks/>
          </p:cNvCxnSpPr>
          <p:nvPr/>
        </p:nvCxnSpPr>
        <p:spPr>
          <a:xfrm>
            <a:off x="478173" y="1626765"/>
            <a:ext cx="0" cy="180223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AEB7B3C-7221-60CF-50DC-30EA7656E8C6}"/>
              </a:ext>
            </a:extLst>
          </p:cNvPr>
          <p:cNvSpPr txBox="1"/>
          <p:nvPr/>
        </p:nvSpPr>
        <p:spPr>
          <a:xfrm>
            <a:off x="2405059" y="3632433"/>
            <a:ext cx="119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15 </a:t>
            </a:r>
            <a:r>
              <a:rPr lang="fr-FR" sz="1400" b="1" dirty="0"/>
              <a:t>variables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F3B452D-A3EF-B6EE-3925-0C9D312BCF6F}"/>
              </a:ext>
            </a:extLst>
          </p:cNvPr>
          <p:cNvSpPr txBox="1"/>
          <p:nvPr/>
        </p:nvSpPr>
        <p:spPr>
          <a:xfrm rot="16200000">
            <a:off x="-292315" y="2373993"/>
            <a:ext cx="102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1050 lignes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1101B6E-B0B1-B6C2-59BA-ECBB3A4C73D6}"/>
              </a:ext>
            </a:extLst>
          </p:cNvPr>
          <p:cNvSpPr txBox="1"/>
          <p:nvPr/>
        </p:nvSpPr>
        <p:spPr>
          <a:xfrm>
            <a:off x="1849771" y="3970987"/>
            <a:ext cx="2306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Dataset</a:t>
            </a:r>
            <a:r>
              <a:rPr lang="fr-FR" sz="1400" dirty="0"/>
              <a:t> (</a:t>
            </a:r>
            <a:r>
              <a:rPr lang="fr-FR" sz="1400" dirty="0">
                <a:solidFill>
                  <a:schemeClr val="accent5"/>
                </a:solidFill>
              </a:rPr>
              <a:t>site Indien Flipkart</a:t>
            </a:r>
            <a:r>
              <a:rPr lang="fr-FR" sz="1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1A8B35-E5A2-EE00-0EC9-EBD0DA22CE1B}"/>
              </a:ext>
            </a:extLst>
          </p:cNvPr>
          <p:cNvSpPr/>
          <p:nvPr/>
        </p:nvSpPr>
        <p:spPr>
          <a:xfrm>
            <a:off x="4318752" y="1820411"/>
            <a:ext cx="404250" cy="121978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rgbClr val="7030A0">
                <a:alpha val="60000"/>
              </a:srgb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7" name="Flèche : courbe vers le bas 6">
            <a:extLst>
              <a:ext uri="{FF2B5EF4-FFF2-40B4-BE49-F238E27FC236}">
                <a16:creationId xmlns:a16="http://schemas.microsoft.com/office/drawing/2014/main" id="{FB2D4148-2B4D-76BF-6CFA-5E7A01D8C26F}"/>
              </a:ext>
            </a:extLst>
          </p:cNvPr>
          <p:cNvSpPr/>
          <p:nvPr/>
        </p:nvSpPr>
        <p:spPr>
          <a:xfrm>
            <a:off x="4723002" y="1273269"/>
            <a:ext cx="946020" cy="31668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471F8E-9D49-384A-6B2A-86577CC27691}"/>
              </a:ext>
            </a:extLst>
          </p:cNvPr>
          <p:cNvSpPr txBox="1"/>
          <p:nvPr/>
        </p:nvSpPr>
        <p:spPr>
          <a:xfrm>
            <a:off x="5669022" y="1626765"/>
            <a:ext cx="451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 2 % de données manquantes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DF42E8A-A0D2-7649-607D-E261D64FAB9A}"/>
              </a:ext>
            </a:extLst>
          </p:cNvPr>
          <p:cNvSpPr/>
          <p:nvPr/>
        </p:nvSpPr>
        <p:spPr>
          <a:xfrm>
            <a:off x="5972510" y="2527880"/>
            <a:ext cx="1460503" cy="4502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TEXTES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C7FB059-9F58-C4B8-5768-32C322AAEBFD}"/>
              </a:ext>
            </a:extLst>
          </p:cNvPr>
          <p:cNvSpPr/>
          <p:nvPr/>
        </p:nvSpPr>
        <p:spPr>
          <a:xfrm>
            <a:off x="9225537" y="2527880"/>
            <a:ext cx="1460503" cy="4502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C5E0D20-6D6F-155B-72D4-2ECD832E2D41}"/>
              </a:ext>
            </a:extLst>
          </p:cNvPr>
          <p:cNvSpPr/>
          <p:nvPr/>
        </p:nvSpPr>
        <p:spPr>
          <a:xfrm>
            <a:off x="5942761" y="3282127"/>
            <a:ext cx="2306732" cy="48904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product_name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Giorgio Armani SMOOTH SILK LIP PENCIL 12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7A4B444-5C8A-D4C6-0EB6-188A36B06696}"/>
              </a:ext>
            </a:extLst>
          </p:cNvPr>
          <p:cNvSpPr/>
          <p:nvPr/>
        </p:nvSpPr>
        <p:spPr>
          <a:xfrm>
            <a:off x="5927372" y="4011231"/>
            <a:ext cx="2306732" cy="5225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Description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Giorgio Armani SMOOTH SILK LIP PENCIL 12 (Soyeux 12) Price: Rs …/…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192DC85-2587-89AA-D252-E8BC43DCC8C8}"/>
              </a:ext>
            </a:extLst>
          </p:cNvPr>
          <p:cNvSpPr/>
          <p:nvPr/>
        </p:nvSpPr>
        <p:spPr>
          <a:xfrm>
            <a:off x="5927372" y="4776507"/>
            <a:ext cx="2273155" cy="4502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product_specifications</a:t>
            </a:r>
          </a:p>
          <a:p>
            <a:pPr algn="ctr"/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{"product_specification"=&gt;[{"key"=&gt; …/…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13BF2A9-060D-75CD-C2CC-A7CECC0B02DA}"/>
              </a:ext>
            </a:extLst>
          </p:cNvPr>
          <p:cNvSpPr/>
          <p:nvPr/>
        </p:nvSpPr>
        <p:spPr>
          <a:xfrm>
            <a:off x="5927372" y="5477645"/>
            <a:ext cx="1361800" cy="4502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Brand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Giorgio Armani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FEB85B9-27A0-7656-37A8-BEBD308535D1}"/>
              </a:ext>
            </a:extLst>
          </p:cNvPr>
          <p:cNvSpPr/>
          <p:nvPr/>
        </p:nvSpPr>
        <p:spPr>
          <a:xfrm>
            <a:off x="9236280" y="3210633"/>
            <a:ext cx="2022834" cy="130868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Exemple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26" name="Image 25" descr="Une image contenant regarder, horloge, Accessoire de mode, Montre analogique&#10;&#10;Description générée automatiquement">
            <a:extLst>
              <a:ext uri="{FF2B5EF4-FFF2-40B4-BE49-F238E27FC236}">
                <a16:creationId xmlns:a16="http://schemas.microsoft.com/office/drawing/2014/main" id="{E233D863-C18D-04CB-6A19-60A77F7B4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9" y="3282127"/>
            <a:ext cx="687254" cy="1180817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19B07D5-EAA0-A253-3DEC-F24D4BA3A75D}"/>
              </a:ext>
            </a:extLst>
          </p:cNvPr>
          <p:cNvSpPr/>
          <p:nvPr/>
        </p:nvSpPr>
        <p:spPr>
          <a:xfrm>
            <a:off x="9236280" y="4776162"/>
            <a:ext cx="1249487" cy="32437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Champ Cible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FE61D5E-D573-0CE7-4F37-CCD3041C638D}"/>
              </a:ext>
            </a:extLst>
          </p:cNvPr>
          <p:cNvSpPr/>
          <p:nvPr/>
        </p:nvSpPr>
        <p:spPr>
          <a:xfrm>
            <a:off x="9236280" y="5349826"/>
            <a:ext cx="2209799" cy="6650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product_category_tree</a:t>
            </a:r>
          </a:p>
          <a:p>
            <a:r>
              <a:rPr lang="fr-FR" sz="900" dirty="0">
                <a:solidFill>
                  <a:schemeClr val="tx1"/>
                </a:solidFill>
              </a:rPr>
              <a:t>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"Computers &gt;&gt; Laptop Accessories &gt;&gt; USB Gadgets &gt;&gt; Epresent USB Gadgets"</a:t>
            </a:r>
            <a:r>
              <a:rPr lang="fr-FR" sz="9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958422A7-1AC1-37B8-268C-29AAED5CABE5}"/>
              </a:ext>
            </a:extLst>
          </p:cNvPr>
          <p:cNvCxnSpPr>
            <a:cxnSpLocks/>
            <a:stCxn id="14" idx="1"/>
            <a:endCxn id="16" idx="1"/>
          </p:cNvCxnSpPr>
          <p:nvPr/>
        </p:nvCxnSpPr>
        <p:spPr>
          <a:xfrm rot="10800000" flipV="1">
            <a:off x="5942762" y="2752986"/>
            <a:ext cx="29749" cy="773664"/>
          </a:xfrm>
          <a:prstGeom prst="bentConnector3">
            <a:avLst>
              <a:gd name="adj1" fmla="val 868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F2835E0C-A624-1242-6306-7CBDAB7F6D69}"/>
              </a:ext>
            </a:extLst>
          </p:cNvPr>
          <p:cNvCxnSpPr>
            <a:stCxn id="17" idx="1"/>
            <a:endCxn id="14" idx="1"/>
          </p:cNvCxnSpPr>
          <p:nvPr/>
        </p:nvCxnSpPr>
        <p:spPr>
          <a:xfrm rot="10800000" flipH="1">
            <a:off x="5927372" y="2752987"/>
            <a:ext cx="45138" cy="1519523"/>
          </a:xfrm>
          <a:prstGeom prst="bentConnector3">
            <a:avLst>
              <a:gd name="adj1" fmla="val -5064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D352ED05-4184-EE4F-A5ED-3D01E93052E4}"/>
              </a:ext>
            </a:extLst>
          </p:cNvPr>
          <p:cNvCxnSpPr>
            <a:stCxn id="18" idx="1"/>
            <a:endCxn id="14" idx="1"/>
          </p:cNvCxnSpPr>
          <p:nvPr/>
        </p:nvCxnSpPr>
        <p:spPr>
          <a:xfrm rot="10800000" flipH="1">
            <a:off x="5927372" y="2752987"/>
            <a:ext cx="45138" cy="2248627"/>
          </a:xfrm>
          <a:prstGeom prst="bentConnector3">
            <a:avLst>
              <a:gd name="adj1" fmla="val -5064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00AB5F9-08C0-3D4F-0C8A-E8B3464FA457}"/>
              </a:ext>
            </a:extLst>
          </p:cNvPr>
          <p:cNvCxnSpPr>
            <a:stCxn id="19" idx="1"/>
            <a:endCxn id="14" idx="1"/>
          </p:cNvCxnSpPr>
          <p:nvPr/>
        </p:nvCxnSpPr>
        <p:spPr>
          <a:xfrm rot="10800000" flipH="1">
            <a:off x="5927372" y="2752987"/>
            <a:ext cx="45138" cy="2949765"/>
          </a:xfrm>
          <a:prstGeom prst="bentConnector3">
            <a:avLst>
              <a:gd name="adj1" fmla="val -5064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69AE8CE7-C81D-849F-5054-1EFB25CD56D8}"/>
              </a:ext>
            </a:extLst>
          </p:cNvPr>
          <p:cNvCxnSpPr>
            <a:stCxn id="15" idx="1"/>
            <a:endCxn id="24" idx="1"/>
          </p:cNvCxnSpPr>
          <p:nvPr/>
        </p:nvCxnSpPr>
        <p:spPr>
          <a:xfrm rot="10800000" flipH="1" flipV="1">
            <a:off x="9225536" y="2752986"/>
            <a:ext cx="10743" cy="1111988"/>
          </a:xfrm>
          <a:prstGeom prst="bentConnector3">
            <a:avLst>
              <a:gd name="adj1" fmla="val -21278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14AC1C89-0768-0D1F-7F4F-353E694F3354}"/>
              </a:ext>
            </a:extLst>
          </p:cNvPr>
          <p:cNvCxnSpPr>
            <a:stCxn id="27" idx="1"/>
            <a:endCxn id="28" idx="1"/>
          </p:cNvCxnSpPr>
          <p:nvPr/>
        </p:nvCxnSpPr>
        <p:spPr>
          <a:xfrm rot="10800000" flipV="1">
            <a:off x="9236280" y="4938350"/>
            <a:ext cx="12700" cy="74401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56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Données – niveaux de catégories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texte, Police&#10;&#10;Description générée automatiquement">
            <a:extLst>
              <a:ext uri="{FF2B5EF4-FFF2-40B4-BE49-F238E27FC236}">
                <a16:creationId xmlns:a16="http://schemas.microsoft.com/office/drawing/2014/main" id="{D2C5DB0F-FCDD-FA9C-54E0-866F90114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1" y="1824486"/>
            <a:ext cx="1792165" cy="1439376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">
            <a:extLst>
              <a:ext uri="{FF2B5EF4-FFF2-40B4-BE49-F238E27FC236}">
                <a16:creationId xmlns:a16="http://schemas.microsoft.com/office/drawing/2014/main" id="{AF3A102C-F60D-379B-74EF-D412517B6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96" y="1390977"/>
            <a:ext cx="4295007" cy="2491956"/>
          </a:xfrm>
          <a:prstGeom prst="rect">
            <a:avLst/>
          </a:prstGeom>
        </p:spPr>
      </p:pic>
      <p:pic>
        <p:nvPicPr>
          <p:cNvPr id="10" name="Image 9" descr="Une image contenant texte, ligne, Tracé, Police">
            <a:extLst>
              <a:ext uri="{FF2B5EF4-FFF2-40B4-BE49-F238E27FC236}">
                <a16:creationId xmlns:a16="http://schemas.microsoft.com/office/drawing/2014/main" id="{BA68B184-9B98-F615-F8F7-772427B884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31" y="4568818"/>
            <a:ext cx="7371937" cy="21185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2145C53-002A-5CE7-AC8A-8EAD69CC6B5D}"/>
              </a:ext>
            </a:extLst>
          </p:cNvPr>
          <p:cNvSpPr txBox="1"/>
          <p:nvPr/>
        </p:nvSpPr>
        <p:spPr>
          <a:xfrm>
            <a:off x="167780" y="1015068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7 Catégories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71F084-C975-11BE-A1A4-88149056E9DD}"/>
              </a:ext>
            </a:extLst>
          </p:cNvPr>
          <p:cNvSpPr txBox="1"/>
          <p:nvPr/>
        </p:nvSpPr>
        <p:spPr>
          <a:xfrm>
            <a:off x="302003" y="2174842"/>
            <a:ext cx="109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Niveau 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7418E02-A438-F007-93A0-4642E5724808}"/>
              </a:ext>
            </a:extLst>
          </p:cNvPr>
          <p:cNvSpPr txBox="1"/>
          <p:nvPr/>
        </p:nvSpPr>
        <p:spPr>
          <a:xfrm>
            <a:off x="8081949" y="1229910"/>
            <a:ext cx="2288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Sous-niveau 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(nombre de catégories)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1D12D85-AAFF-690E-3F3B-8B2F957A86AB}"/>
              </a:ext>
            </a:extLst>
          </p:cNvPr>
          <p:cNvSpPr txBox="1"/>
          <p:nvPr/>
        </p:nvSpPr>
        <p:spPr>
          <a:xfrm>
            <a:off x="4613655" y="3922487"/>
            <a:ext cx="311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Représentation graphique des sous-niveaux</a:t>
            </a:r>
            <a:endParaRPr lang="fr-F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6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chemeClr val="accent4"/>
                </a:solidFill>
              </a:rPr>
              <a:t>Contexte/Données</a:t>
            </a:r>
          </a:p>
          <a:p>
            <a:pPr marL="0" indent="0">
              <a:buNone/>
            </a:pPr>
            <a:r>
              <a:rPr lang="fr-FR" dirty="0"/>
              <a:t>              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Conclusions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1007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Processus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7FC470-FDAA-C8D7-955F-266C0B40407F}"/>
              </a:ext>
            </a:extLst>
          </p:cNvPr>
          <p:cNvSpPr/>
          <p:nvPr/>
        </p:nvSpPr>
        <p:spPr>
          <a:xfrm>
            <a:off x="551895" y="908952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Pré-process</a:t>
            </a:r>
          </a:p>
        </p:txBody>
      </p:sp>
      <p:pic>
        <p:nvPicPr>
          <p:cNvPr id="7" name="Image 6" descr="Une image contenant orange, Ambré, cercle">
            <a:extLst>
              <a:ext uri="{FF2B5EF4-FFF2-40B4-BE49-F238E27FC236}">
                <a16:creationId xmlns:a16="http://schemas.microsoft.com/office/drawing/2014/main" id="{4BAF4960-0B26-F02E-8E17-7451020F4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3" y="2143945"/>
            <a:ext cx="592063" cy="7676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A6E4805-53DF-7471-46B3-7ECCC63B59FE}"/>
              </a:ext>
            </a:extLst>
          </p:cNvPr>
          <p:cNvSpPr txBox="1"/>
          <p:nvPr/>
        </p:nvSpPr>
        <p:spPr>
          <a:xfrm>
            <a:off x="643734" y="1595674"/>
            <a:ext cx="18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Données TEXTES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BB9496-F0E7-0749-5DA9-B9A07FC844B4}"/>
              </a:ext>
            </a:extLst>
          </p:cNvPr>
          <p:cNvSpPr txBox="1"/>
          <p:nvPr/>
        </p:nvSpPr>
        <p:spPr>
          <a:xfrm>
            <a:off x="934646" y="2065669"/>
            <a:ext cx="1862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Variables: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Description 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product_name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product_specifications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Brand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73891FF-FA74-53A2-1A3F-82E9481CFEC7}"/>
              </a:ext>
            </a:extLst>
          </p:cNvPr>
          <p:cNvSpPr/>
          <p:nvPr/>
        </p:nvSpPr>
        <p:spPr>
          <a:xfrm>
            <a:off x="478173" y="3412790"/>
            <a:ext cx="2003193" cy="31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Tokenisation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7AB328-C2D4-EDB6-C277-DE3731727776}"/>
              </a:ext>
            </a:extLst>
          </p:cNvPr>
          <p:cNvSpPr/>
          <p:nvPr/>
        </p:nvSpPr>
        <p:spPr>
          <a:xfrm>
            <a:off x="478172" y="4015698"/>
            <a:ext cx="2003193" cy="31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Normalisation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E323CB5-8CD0-C673-580A-BCF10CEC0520}"/>
              </a:ext>
            </a:extLst>
          </p:cNvPr>
          <p:cNvSpPr/>
          <p:nvPr/>
        </p:nvSpPr>
        <p:spPr>
          <a:xfrm>
            <a:off x="484458" y="4628742"/>
            <a:ext cx="2003193" cy="31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Racinisation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654141-6920-7B1E-0BF5-2CA1CCD6D37B}"/>
              </a:ext>
            </a:extLst>
          </p:cNvPr>
          <p:cNvSpPr/>
          <p:nvPr/>
        </p:nvSpPr>
        <p:spPr>
          <a:xfrm>
            <a:off x="484457" y="5209388"/>
            <a:ext cx="2003193" cy="31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Lemmatisation</a:t>
            </a: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13E36ECC-C1F5-FA1D-ABC8-5510967D5A22}"/>
              </a:ext>
            </a:extLst>
          </p:cNvPr>
          <p:cNvSpPr/>
          <p:nvPr/>
        </p:nvSpPr>
        <p:spPr>
          <a:xfrm>
            <a:off x="1307648" y="3805507"/>
            <a:ext cx="339756" cy="1010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A3C4557-9DCA-B87A-653E-DC28C5C23EF7}"/>
              </a:ext>
            </a:extLst>
          </p:cNvPr>
          <p:cNvSpPr/>
          <p:nvPr/>
        </p:nvSpPr>
        <p:spPr>
          <a:xfrm>
            <a:off x="1307648" y="5010729"/>
            <a:ext cx="339756" cy="1010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CDFF63BE-453F-A225-6EA2-3DC9205B9862}"/>
              </a:ext>
            </a:extLst>
          </p:cNvPr>
          <p:cNvSpPr/>
          <p:nvPr/>
        </p:nvSpPr>
        <p:spPr>
          <a:xfrm>
            <a:off x="1307648" y="4424891"/>
            <a:ext cx="339756" cy="1010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1232479-82D4-FBF8-859C-104E22E44EE8}"/>
              </a:ext>
            </a:extLst>
          </p:cNvPr>
          <p:cNvSpPr/>
          <p:nvPr/>
        </p:nvSpPr>
        <p:spPr>
          <a:xfrm>
            <a:off x="3617736" y="917354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Features extraction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B192799-0520-28CE-014B-899DAC427EEA}"/>
              </a:ext>
            </a:extLst>
          </p:cNvPr>
          <p:cNvSpPr/>
          <p:nvPr/>
        </p:nvSpPr>
        <p:spPr>
          <a:xfrm>
            <a:off x="3679193" y="1798276"/>
            <a:ext cx="1904461" cy="86088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Bag of Words (Word Embeddings)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CountVectorizer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TfidfVectorizer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4B10621-73E1-CB97-9DDF-763A5D3964F1}"/>
              </a:ext>
            </a:extLst>
          </p:cNvPr>
          <p:cNvSpPr/>
          <p:nvPr/>
        </p:nvSpPr>
        <p:spPr>
          <a:xfrm>
            <a:off x="3700246" y="3601242"/>
            <a:ext cx="1862356" cy="5006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Text Embeddings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Word2Vec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D21618C-D83E-6DC3-D108-E47A1AEB52AE}"/>
              </a:ext>
            </a:extLst>
          </p:cNvPr>
          <p:cNvSpPr/>
          <p:nvPr/>
        </p:nvSpPr>
        <p:spPr>
          <a:xfrm>
            <a:off x="3503643" y="5059724"/>
            <a:ext cx="2255563" cy="70078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Sentence - Transformers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BERT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8D9273F-8BBE-839A-701C-58361D6242C1}"/>
              </a:ext>
            </a:extLst>
          </p:cNvPr>
          <p:cNvSpPr/>
          <p:nvPr/>
        </p:nvSpPr>
        <p:spPr>
          <a:xfrm>
            <a:off x="6683577" y="903417"/>
            <a:ext cx="264777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Classification(ACP, TSNE)</a:t>
            </a:r>
          </a:p>
        </p:txBody>
      </p:sp>
      <p:pic>
        <p:nvPicPr>
          <p:cNvPr id="25" name="Image 24" descr="Une image contenant capture d’écran, texte, Caractère coloré">
            <a:extLst>
              <a:ext uri="{FF2B5EF4-FFF2-40B4-BE49-F238E27FC236}">
                <a16:creationId xmlns:a16="http://schemas.microsoft.com/office/drawing/2014/main" id="{AC768BA9-C24A-6508-361D-81E2B69A4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48" y="2054879"/>
            <a:ext cx="2003192" cy="1164262"/>
          </a:xfrm>
          <a:prstGeom prst="rect">
            <a:avLst/>
          </a:prstGeom>
        </p:spPr>
      </p:pic>
      <p:pic>
        <p:nvPicPr>
          <p:cNvPr id="27" name="Image 26" descr="Une image contenant capture d’écran, texte">
            <a:extLst>
              <a:ext uri="{FF2B5EF4-FFF2-40B4-BE49-F238E27FC236}">
                <a16:creationId xmlns:a16="http://schemas.microsoft.com/office/drawing/2014/main" id="{8EA65D3F-3F3B-0A35-CAA4-9850C4245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08" y="3324462"/>
            <a:ext cx="1887232" cy="1164261"/>
          </a:xfrm>
          <a:prstGeom prst="rect">
            <a:avLst/>
          </a:prstGeom>
        </p:spPr>
      </p:pic>
      <p:pic>
        <p:nvPicPr>
          <p:cNvPr id="29" name="Image 28" descr="Une image contenant capture d’écran, texte">
            <a:extLst>
              <a:ext uri="{FF2B5EF4-FFF2-40B4-BE49-F238E27FC236}">
                <a16:creationId xmlns:a16="http://schemas.microsoft.com/office/drawing/2014/main" id="{5A2414DD-B722-C97E-E054-65EC068B8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48" y="4628742"/>
            <a:ext cx="1933744" cy="118016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25750F7-726A-0676-7F35-25428B125BF1}"/>
              </a:ext>
            </a:extLst>
          </p:cNvPr>
          <p:cNvSpPr txBox="1"/>
          <p:nvPr/>
        </p:nvSpPr>
        <p:spPr>
          <a:xfrm>
            <a:off x="7017308" y="1450871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Non Supervisée KMeans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B90EB07-B7FB-38D8-9FCB-4234A9038C1F}"/>
              </a:ext>
            </a:extLst>
          </p:cNvPr>
          <p:cNvSpPr txBox="1"/>
          <p:nvPr/>
        </p:nvSpPr>
        <p:spPr>
          <a:xfrm>
            <a:off x="6828555" y="5948930"/>
            <a:ext cx="2323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Supervisée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151BCB25-84B5-4B35-916F-E90B4502EE5E}"/>
              </a:ext>
            </a:extLst>
          </p:cNvPr>
          <p:cNvSpPr/>
          <p:nvPr/>
        </p:nvSpPr>
        <p:spPr>
          <a:xfrm>
            <a:off x="9826306" y="897982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</a:t>
            </a:r>
          </a:p>
        </p:txBody>
      </p:sp>
      <p:pic>
        <p:nvPicPr>
          <p:cNvPr id="39" name="Image 38" descr="Une image contenant texte, capture d’écran, Police, nombre">
            <a:extLst>
              <a:ext uri="{FF2B5EF4-FFF2-40B4-BE49-F238E27FC236}">
                <a16:creationId xmlns:a16="http://schemas.microsoft.com/office/drawing/2014/main" id="{F8294569-C3AB-671D-DFBD-E2BF04845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06" y="4136188"/>
            <a:ext cx="1784057" cy="1073199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F2B45996-8D61-A0F2-A32D-E4841CCEAE81}"/>
              </a:ext>
            </a:extLst>
          </p:cNvPr>
          <p:cNvSpPr txBox="1"/>
          <p:nvPr/>
        </p:nvSpPr>
        <p:spPr>
          <a:xfrm>
            <a:off x="9919324" y="1433669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</a:t>
            </a:r>
            <a:r>
              <a:rPr lang="fr-FR" sz="1600" b="1" dirty="0"/>
              <a:t>ARI</a:t>
            </a:r>
            <a:r>
              <a:rPr lang="fr-FR" sz="1600" dirty="0"/>
              <a:t>, </a:t>
            </a:r>
            <a:r>
              <a:rPr lang="fr-FR" sz="1600" b="1" dirty="0"/>
              <a:t>Accuracy</a:t>
            </a:r>
            <a:r>
              <a:rPr lang="fr-FR" sz="1600" dirty="0"/>
              <a:t>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C48B20B-636B-3DA2-1625-07384B5E6403}"/>
              </a:ext>
            </a:extLst>
          </p:cNvPr>
          <p:cNvSpPr txBox="1"/>
          <p:nvPr/>
        </p:nvSpPr>
        <p:spPr>
          <a:xfrm>
            <a:off x="9826306" y="3487222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Interprétation Clusters</a:t>
            </a:r>
          </a:p>
        </p:txBody>
      </p:sp>
      <p:pic>
        <p:nvPicPr>
          <p:cNvPr id="43" name="Image 42" descr="Une image contenant capture d’écran, texte, motif">
            <a:extLst>
              <a:ext uri="{FF2B5EF4-FFF2-40B4-BE49-F238E27FC236}">
                <a16:creationId xmlns:a16="http://schemas.microsoft.com/office/drawing/2014/main" id="{C6D6D456-3CEB-E7A3-7207-A32CFB84C8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883" y="5273578"/>
            <a:ext cx="1366901" cy="801262"/>
          </a:xfrm>
          <a:prstGeom prst="rect">
            <a:avLst/>
          </a:prstGeom>
        </p:spPr>
      </p:pic>
      <p:pic>
        <p:nvPicPr>
          <p:cNvPr id="45" name="Image 44" descr="Une image contenant texte, capture d’écran, nombre, Rectangle">
            <a:extLst>
              <a:ext uri="{FF2B5EF4-FFF2-40B4-BE49-F238E27FC236}">
                <a16:creationId xmlns:a16="http://schemas.microsoft.com/office/drawing/2014/main" id="{2BB1B325-37A4-3DA6-FA78-F78DE03F2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376" y="2032531"/>
            <a:ext cx="2293732" cy="13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10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Thème Office 2013 –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3340</TotalTime>
  <Words>1143</Words>
  <Application>Microsoft Office PowerPoint</Application>
  <PresentationFormat>Grand écran</PresentationFormat>
  <Paragraphs>339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var(--jp-code-font-family)</vt:lpstr>
      <vt:lpstr>Thème Office 2013 – 2022</vt:lpstr>
      <vt:lpstr>DONNEES TEXTUELLES </vt:lpstr>
      <vt:lpstr>Sommaire</vt:lpstr>
      <vt:lpstr>Sommaire</vt:lpstr>
      <vt:lpstr>Contexte</vt:lpstr>
      <vt:lpstr>Processus</vt:lpstr>
      <vt:lpstr>Données</vt:lpstr>
      <vt:lpstr>Données – niveaux de catégories</vt:lpstr>
      <vt:lpstr>Sommaire</vt:lpstr>
      <vt:lpstr>NLP - Processus</vt:lpstr>
      <vt:lpstr>NLP - Fréquence de mots </vt:lpstr>
      <vt:lpstr>Sommaire</vt:lpstr>
      <vt:lpstr>NLP - Réduction de dimension</vt:lpstr>
      <vt:lpstr>NLP - Réduction de dimension</vt:lpstr>
      <vt:lpstr>NLP – Classification non supervisée KMeans</vt:lpstr>
      <vt:lpstr>NLP – Classification non supervisée KMeans</vt:lpstr>
      <vt:lpstr>NLP – Classification Supervisée</vt:lpstr>
      <vt:lpstr>NLP – Classification Supervisée</vt:lpstr>
      <vt:lpstr>Sommaire</vt:lpstr>
      <vt:lpstr>NLP - Réduction de dimension</vt:lpstr>
      <vt:lpstr>NLP – Classification non supervisée KMeans</vt:lpstr>
      <vt:lpstr>NLP – Classification Supervisée</vt:lpstr>
      <vt:lpstr>Sommaire</vt:lpstr>
      <vt:lpstr>Images - Processus</vt:lpstr>
      <vt:lpstr>Images – Analyse exploratoire</vt:lpstr>
      <vt:lpstr>Sommaire</vt:lpstr>
      <vt:lpstr>Images –  Pré - traitement</vt:lpstr>
      <vt:lpstr>Images – SIFT &amp; ORB Visual Words</vt:lpstr>
      <vt:lpstr>Images – Classification </vt:lpstr>
      <vt:lpstr>Sommaire</vt:lpstr>
      <vt:lpstr>Images  – Classification Non Supervisée KMeans</vt:lpstr>
      <vt:lpstr>NLP – Classification Supervisée</vt:lpstr>
      <vt:lpstr>Sommaire</vt:lpstr>
      <vt:lpstr>Combinaison USE 5 textes &amp; INCEPTION V3 images</vt:lpstr>
      <vt:lpstr>Sommaire</vt:lpstr>
      <vt:lpstr>Conclusions – Etude de faisabilité validée</vt:lpstr>
      <vt:lpstr>NLP – Classification Supervisée</vt:lpstr>
      <vt:lpstr>NLP – Classification Supervisée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DONNEES TEXTUELLES </dc:title>
  <dc:creator>Yannick Querin</dc:creator>
  <cp:lastModifiedBy>Yannick Querin</cp:lastModifiedBy>
  <cp:revision>50</cp:revision>
  <dcterms:created xsi:type="dcterms:W3CDTF">2024-03-24T15:50:34Z</dcterms:created>
  <dcterms:modified xsi:type="dcterms:W3CDTF">2024-04-01T00:37:04Z</dcterms:modified>
</cp:coreProperties>
</file>